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IBM Plex Sans" panose="020B0503050203000203" pitchFamily="34" charset="0"/>
      <p:regular r:id="rId14"/>
      <p:bold r:id="rId15"/>
      <p:italic r:id="rId16"/>
      <p:boldItalic r:id="rId17"/>
    </p:embeddedFont>
    <p:embeddedFont>
      <p:font typeface="Lato" panose="020F0502020204030203" pitchFamily="34" charset="77"/>
      <p:regular r:id="rId18"/>
      <p:bold r:id="rId19"/>
      <p:italic r:id="rId20"/>
      <p:boldItalic r:id="rId21"/>
    </p:embeddedFont>
    <p:embeddedFont>
      <p:font typeface="Raleway" pitchFamily="2" charset="77"/>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3672">
          <p15:clr>
            <a:srgbClr val="A4A3A4"/>
          </p15:clr>
        </p15:guide>
        <p15:guide id="3" pos="5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5"/>
  </p:normalViewPr>
  <p:slideViewPr>
    <p:cSldViewPr snapToGrid="0">
      <p:cViewPr varScale="1">
        <p:scale>
          <a:sx n="145" d="100"/>
          <a:sy n="145" d="100"/>
        </p:scale>
        <p:origin x="680" y="184"/>
      </p:cViewPr>
      <p:guideLst>
        <p:guide orient="horz" pos="1620"/>
        <p:guide pos="3672"/>
        <p:guide pos="5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b96a6b3390_1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b96a6b3390_1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AutoNum type="arabicPeriod"/>
            </a:pPr>
            <a:r>
              <a:rPr lang="en"/>
              <a:t>Anything missing from the FAQs?</a:t>
            </a:r>
            <a:endParaRPr/>
          </a:p>
          <a:p>
            <a:pPr marL="457200" lvl="0" indent="-298450" algn="l" rtl="0">
              <a:spcBef>
                <a:spcPts val="0"/>
              </a:spcBef>
              <a:spcAft>
                <a:spcPts val="0"/>
              </a:spcAft>
              <a:buSzPts val="1100"/>
              <a:buAutoNum type="arabicPeriod"/>
            </a:pPr>
            <a:r>
              <a:rPr lang="en"/>
              <a:t>Thought on an info session with parents?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b96a6b3390_1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b96a6b3390_1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b939a2940c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b939a2940c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bac322818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bac322818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b96a6b3390_1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b96a6b3390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b96a6b3390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b96a6b3390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b96a6b3390_1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b96a6b3390_1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*Underscore that we need high participation at sites in order to really develop meaningful insights.</a:t>
            </a:r>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b939a2940c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b939a2940c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bac322818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bac322818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bac3228188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bac3228188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8000"/>
              <a:buNone/>
              <a:defRPr sz="8000">
                <a:solidFill>
                  <a:schemeClr val="lt1"/>
                </a:solidFill>
              </a:defRPr>
            </a:lvl1pPr>
            <a:lvl2pPr lvl="1" rtl="0">
              <a:spcBef>
                <a:spcPts val="0"/>
              </a:spcBef>
              <a:spcAft>
                <a:spcPts val="0"/>
              </a:spcAft>
              <a:buClr>
                <a:schemeClr val="lt1"/>
              </a:buClr>
              <a:buSzPts val="8000"/>
              <a:buNone/>
              <a:defRPr sz="8000">
                <a:solidFill>
                  <a:schemeClr val="lt1"/>
                </a:solidFill>
              </a:defRPr>
            </a:lvl2pPr>
            <a:lvl3pPr lvl="2" rtl="0">
              <a:spcBef>
                <a:spcPts val="0"/>
              </a:spcBef>
              <a:spcAft>
                <a:spcPts val="0"/>
              </a:spcAft>
              <a:buClr>
                <a:schemeClr val="lt1"/>
              </a:buClr>
              <a:buSzPts val="8000"/>
              <a:buNone/>
              <a:defRPr sz="8000">
                <a:solidFill>
                  <a:schemeClr val="lt1"/>
                </a:solidFill>
              </a:defRPr>
            </a:lvl3pPr>
            <a:lvl4pPr lvl="3" rtl="0">
              <a:spcBef>
                <a:spcPts val="0"/>
              </a:spcBef>
              <a:spcAft>
                <a:spcPts val="0"/>
              </a:spcAft>
              <a:buClr>
                <a:schemeClr val="lt1"/>
              </a:buClr>
              <a:buSzPts val="8000"/>
              <a:buNone/>
              <a:defRPr sz="8000">
                <a:solidFill>
                  <a:schemeClr val="lt1"/>
                </a:solidFill>
              </a:defRPr>
            </a:lvl4pPr>
            <a:lvl5pPr lvl="4" rtl="0">
              <a:spcBef>
                <a:spcPts val="0"/>
              </a:spcBef>
              <a:spcAft>
                <a:spcPts val="0"/>
              </a:spcAft>
              <a:buClr>
                <a:schemeClr val="lt1"/>
              </a:buClr>
              <a:buSzPts val="8000"/>
              <a:buNone/>
              <a:defRPr sz="8000">
                <a:solidFill>
                  <a:schemeClr val="lt1"/>
                </a:solidFill>
              </a:defRPr>
            </a:lvl5pPr>
            <a:lvl6pPr lvl="5" rtl="0">
              <a:spcBef>
                <a:spcPts val="0"/>
              </a:spcBef>
              <a:spcAft>
                <a:spcPts val="0"/>
              </a:spcAft>
              <a:buClr>
                <a:schemeClr val="lt1"/>
              </a:buClr>
              <a:buSzPts val="8000"/>
              <a:buNone/>
              <a:defRPr sz="8000">
                <a:solidFill>
                  <a:schemeClr val="lt1"/>
                </a:solidFill>
              </a:defRPr>
            </a:lvl6pPr>
            <a:lvl7pPr lvl="6" rtl="0">
              <a:spcBef>
                <a:spcPts val="0"/>
              </a:spcBef>
              <a:spcAft>
                <a:spcPts val="0"/>
              </a:spcAft>
              <a:buClr>
                <a:schemeClr val="lt1"/>
              </a:buClr>
              <a:buSzPts val="8000"/>
              <a:buNone/>
              <a:defRPr sz="8000">
                <a:solidFill>
                  <a:schemeClr val="lt1"/>
                </a:solidFill>
              </a:defRPr>
            </a:lvl7pPr>
            <a:lvl8pPr lvl="7" rtl="0">
              <a:spcBef>
                <a:spcPts val="0"/>
              </a:spcBef>
              <a:spcAft>
                <a:spcPts val="0"/>
              </a:spcAft>
              <a:buClr>
                <a:schemeClr val="lt1"/>
              </a:buClr>
              <a:buSzPts val="8000"/>
              <a:buNone/>
              <a:defRPr sz="8000">
                <a:solidFill>
                  <a:schemeClr val="lt1"/>
                </a:solidFill>
              </a:defRPr>
            </a:lvl8pPr>
            <a:lvl9pPr lvl="8" rtl="0">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Clr>
                <a:schemeClr val="lt1"/>
              </a:buClr>
              <a:buSzPts val="1300"/>
              <a:buChar char="●"/>
              <a:defRPr>
                <a:solidFill>
                  <a:schemeClr val="lt1"/>
                </a:solidFill>
              </a:defRPr>
            </a:lvl1pPr>
            <a:lvl2pPr marL="914400" lvl="1" indent="-298450" rtl="0">
              <a:spcBef>
                <a:spcPts val="0"/>
              </a:spcBef>
              <a:spcAft>
                <a:spcPts val="0"/>
              </a:spcAft>
              <a:buClr>
                <a:schemeClr val="lt1"/>
              </a:buClr>
              <a:buSzPts val="1100"/>
              <a:buChar char="○"/>
              <a:defRPr>
                <a:solidFill>
                  <a:schemeClr val="lt1"/>
                </a:solidFill>
              </a:defRPr>
            </a:lvl2pPr>
            <a:lvl3pPr marL="1371600" lvl="2" indent="-298450" rtl="0">
              <a:spcBef>
                <a:spcPts val="0"/>
              </a:spcBef>
              <a:spcAft>
                <a:spcPts val="0"/>
              </a:spcAft>
              <a:buClr>
                <a:schemeClr val="lt1"/>
              </a:buClr>
              <a:buSzPts val="1100"/>
              <a:buChar char="■"/>
              <a:defRPr>
                <a:solidFill>
                  <a:schemeClr val="lt1"/>
                </a:solidFill>
              </a:defRPr>
            </a:lvl3pPr>
            <a:lvl4pPr marL="1828800" lvl="3" indent="-298450" rtl="0">
              <a:spcBef>
                <a:spcPts val="0"/>
              </a:spcBef>
              <a:spcAft>
                <a:spcPts val="0"/>
              </a:spcAft>
              <a:buClr>
                <a:schemeClr val="lt1"/>
              </a:buClr>
              <a:buSzPts val="1100"/>
              <a:buChar char="●"/>
              <a:defRPr>
                <a:solidFill>
                  <a:schemeClr val="lt1"/>
                </a:solidFill>
              </a:defRPr>
            </a:lvl4pPr>
            <a:lvl5pPr marL="2286000" lvl="4" indent="-298450" rtl="0">
              <a:spcBef>
                <a:spcPts val="0"/>
              </a:spcBef>
              <a:spcAft>
                <a:spcPts val="0"/>
              </a:spcAft>
              <a:buClr>
                <a:schemeClr val="lt1"/>
              </a:buClr>
              <a:buSzPts val="1100"/>
              <a:buChar char="○"/>
              <a:defRPr>
                <a:solidFill>
                  <a:schemeClr val="lt1"/>
                </a:solidFill>
              </a:defRPr>
            </a:lvl5pPr>
            <a:lvl6pPr marL="2743200" lvl="5" indent="-298450" rtl="0">
              <a:spcBef>
                <a:spcPts val="0"/>
              </a:spcBef>
              <a:spcAft>
                <a:spcPts val="0"/>
              </a:spcAft>
              <a:buClr>
                <a:schemeClr val="lt1"/>
              </a:buClr>
              <a:buSzPts val="1100"/>
              <a:buChar char="■"/>
              <a:defRPr>
                <a:solidFill>
                  <a:schemeClr val="lt1"/>
                </a:solidFill>
              </a:defRPr>
            </a:lvl6pPr>
            <a:lvl7pPr marL="3200400" lvl="6" indent="-298450" rtl="0">
              <a:spcBef>
                <a:spcPts val="0"/>
              </a:spcBef>
              <a:spcAft>
                <a:spcPts val="0"/>
              </a:spcAft>
              <a:buClr>
                <a:schemeClr val="lt1"/>
              </a:buClr>
              <a:buSzPts val="1100"/>
              <a:buChar char="●"/>
              <a:defRPr>
                <a:solidFill>
                  <a:schemeClr val="lt1"/>
                </a:solidFill>
              </a:defRPr>
            </a:lvl7pPr>
            <a:lvl8pPr marL="3657600" lvl="7" indent="-298450" rtl="0">
              <a:spcBef>
                <a:spcPts val="0"/>
              </a:spcBef>
              <a:spcAft>
                <a:spcPts val="0"/>
              </a:spcAft>
              <a:buClr>
                <a:schemeClr val="lt1"/>
              </a:buClr>
              <a:buSzPts val="1100"/>
              <a:buChar char="○"/>
              <a:defRPr>
                <a:solidFill>
                  <a:schemeClr val="lt1"/>
                </a:solidFill>
              </a:defRPr>
            </a:lvl8pPr>
            <a:lvl9pPr marL="4114800" lvl="8" indent="-298450" rtl="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SzPts val="1300"/>
              <a:buChar char="●"/>
              <a:defRPr/>
            </a:lvl1pPr>
            <a:lvl2pPr marL="914400" lvl="1" indent="-298450" rtl="0">
              <a:spcBef>
                <a:spcPts val="0"/>
              </a:spcBef>
              <a:spcAft>
                <a:spcPts val="0"/>
              </a:spcAft>
              <a:buSzPts val="1100"/>
              <a:buChar char="○"/>
              <a:defRPr/>
            </a:lvl2pPr>
            <a:lvl3pPr marL="1371600" lvl="2" indent="-298450" rtl="0">
              <a:spcBef>
                <a:spcPts val="0"/>
              </a:spcBef>
              <a:spcAft>
                <a:spcPts val="0"/>
              </a:spcAft>
              <a:buSzPts val="1100"/>
              <a:buChar char="■"/>
              <a:defRPr/>
            </a:lvl3pPr>
            <a:lvl4pPr marL="1828800" lvl="3" indent="-298450" rtl="0">
              <a:spcBef>
                <a:spcPts val="0"/>
              </a:spcBef>
              <a:spcAft>
                <a:spcPts val="0"/>
              </a:spcAft>
              <a:buSzPts val="1100"/>
              <a:buChar char="●"/>
              <a:defRPr/>
            </a:lvl4pPr>
            <a:lvl5pPr marL="2286000" lvl="4" indent="-298450" rtl="0">
              <a:spcBef>
                <a:spcPts val="0"/>
              </a:spcBef>
              <a:spcAft>
                <a:spcPts val="0"/>
              </a:spcAft>
              <a:buSzPts val="1100"/>
              <a:buChar char="○"/>
              <a:defRPr/>
            </a:lvl5pPr>
            <a:lvl6pPr marL="2743200" lvl="5" indent="-298450" rtl="0">
              <a:spcBef>
                <a:spcPts val="0"/>
              </a:spcBef>
              <a:spcAft>
                <a:spcPts val="0"/>
              </a:spcAft>
              <a:buSzPts val="1100"/>
              <a:buChar char="■"/>
              <a:defRPr/>
            </a:lvl6pPr>
            <a:lvl7pPr marL="3200400" lvl="6" indent="-298450" rtl="0">
              <a:spcBef>
                <a:spcPts val="0"/>
              </a:spcBef>
              <a:spcAft>
                <a:spcPts val="0"/>
              </a:spcAft>
              <a:buSzPts val="1100"/>
              <a:buChar char="●"/>
              <a:defRPr/>
            </a:lvl7pPr>
            <a:lvl8pPr marL="3657600" lvl="7" indent="-298450" rtl="0">
              <a:spcBef>
                <a:spcPts val="0"/>
              </a:spcBef>
              <a:spcAft>
                <a:spcPts val="0"/>
              </a:spcAft>
              <a:buSzPts val="1100"/>
              <a:buChar char="○"/>
              <a:defRPr/>
            </a:lvl8pPr>
            <a:lvl9pPr marL="4114800" lvl="8" indent="-298450" rtl="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SzPts val="1300"/>
              <a:buChar char="●"/>
              <a:defRPr/>
            </a:lvl1pPr>
            <a:lvl2pPr marL="914400" lvl="1" indent="-298450" rtl="0">
              <a:spcBef>
                <a:spcPts val="0"/>
              </a:spcBef>
              <a:spcAft>
                <a:spcPts val="0"/>
              </a:spcAft>
              <a:buSzPts val="1100"/>
              <a:buChar char="○"/>
              <a:defRPr/>
            </a:lvl2pPr>
            <a:lvl3pPr marL="1371600" lvl="2" indent="-298450" rtl="0">
              <a:spcBef>
                <a:spcPts val="0"/>
              </a:spcBef>
              <a:spcAft>
                <a:spcPts val="0"/>
              </a:spcAft>
              <a:buSzPts val="1100"/>
              <a:buChar char="■"/>
              <a:defRPr/>
            </a:lvl3pPr>
            <a:lvl4pPr marL="1828800" lvl="3" indent="-298450" rtl="0">
              <a:spcBef>
                <a:spcPts val="0"/>
              </a:spcBef>
              <a:spcAft>
                <a:spcPts val="0"/>
              </a:spcAft>
              <a:buSzPts val="1100"/>
              <a:buChar char="●"/>
              <a:defRPr/>
            </a:lvl4pPr>
            <a:lvl5pPr marL="2286000" lvl="4" indent="-298450" rtl="0">
              <a:spcBef>
                <a:spcPts val="0"/>
              </a:spcBef>
              <a:spcAft>
                <a:spcPts val="0"/>
              </a:spcAft>
              <a:buSzPts val="1100"/>
              <a:buChar char="○"/>
              <a:defRPr/>
            </a:lvl5pPr>
            <a:lvl6pPr marL="2743200" lvl="5" indent="-298450" rtl="0">
              <a:spcBef>
                <a:spcPts val="0"/>
              </a:spcBef>
              <a:spcAft>
                <a:spcPts val="0"/>
              </a:spcAft>
              <a:buSzPts val="1100"/>
              <a:buChar char="■"/>
              <a:defRPr/>
            </a:lvl6pPr>
            <a:lvl7pPr marL="3200400" lvl="6" indent="-298450" rtl="0">
              <a:spcBef>
                <a:spcPts val="0"/>
              </a:spcBef>
              <a:spcAft>
                <a:spcPts val="0"/>
              </a:spcAft>
              <a:buSzPts val="1100"/>
              <a:buChar char="●"/>
              <a:defRPr/>
            </a:lvl7pPr>
            <a:lvl8pPr marL="3657600" lvl="7" indent="-298450" rtl="0">
              <a:spcBef>
                <a:spcPts val="0"/>
              </a:spcBef>
              <a:spcAft>
                <a:spcPts val="0"/>
              </a:spcAft>
              <a:buSzPts val="1100"/>
              <a:buChar char="○"/>
              <a:defRPr/>
            </a:lvl8pPr>
            <a:lvl9pPr marL="4114800" lvl="8" indent="-298450" rtl="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SzPts val="1300"/>
              <a:buChar char="●"/>
              <a:defRPr/>
            </a:lvl1pPr>
            <a:lvl2pPr marL="914400" lvl="1" indent="-298450" rtl="0">
              <a:spcBef>
                <a:spcPts val="0"/>
              </a:spcBef>
              <a:spcAft>
                <a:spcPts val="0"/>
              </a:spcAft>
              <a:buSzPts val="1100"/>
              <a:buChar char="○"/>
              <a:defRPr/>
            </a:lvl2pPr>
            <a:lvl3pPr marL="1371600" lvl="2" indent="-298450" rtl="0">
              <a:spcBef>
                <a:spcPts val="0"/>
              </a:spcBef>
              <a:spcAft>
                <a:spcPts val="0"/>
              </a:spcAft>
              <a:buSzPts val="1100"/>
              <a:buChar char="■"/>
              <a:defRPr/>
            </a:lvl3pPr>
            <a:lvl4pPr marL="1828800" lvl="3" indent="-298450" rtl="0">
              <a:spcBef>
                <a:spcPts val="0"/>
              </a:spcBef>
              <a:spcAft>
                <a:spcPts val="0"/>
              </a:spcAft>
              <a:buSzPts val="1100"/>
              <a:buChar char="●"/>
              <a:defRPr/>
            </a:lvl4pPr>
            <a:lvl5pPr marL="2286000" lvl="4" indent="-298450" rtl="0">
              <a:spcBef>
                <a:spcPts val="0"/>
              </a:spcBef>
              <a:spcAft>
                <a:spcPts val="0"/>
              </a:spcAft>
              <a:buSzPts val="1100"/>
              <a:buChar char="○"/>
              <a:defRPr/>
            </a:lvl5pPr>
            <a:lvl6pPr marL="2743200" lvl="5" indent="-298450" rtl="0">
              <a:spcBef>
                <a:spcPts val="0"/>
              </a:spcBef>
              <a:spcAft>
                <a:spcPts val="0"/>
              </a:spcAft>
              <a:buSzPts val="1100"/>
              <a:buChar char="■"/>
              <a:defRPr/>
            </a:lvl6pPr>
            <a:lvl7pPr marL="3200400" lvl="6" indent="-298450" rtl="0">
              <a:spcBef>
                <a:spcPts val="0"/>
              </a:spcBef>
              <a:spcAft>
                <a:spcPts val="0"/>
              </a:spcAft>
              <a:buSzPts val="1100"/>
              <a:buChar char="●"/>
              <a:defRPr/>
            </a:lvl7pPr>
            <a:lvl8pPr marL="3657600" lvl="7" indent="-298450" rtl="0">
              <a:spcBef>
                <a:spcPts val="0"/>
              </a:spcBef>
              <a:spcAft>
                <a:spcPts val="0"/>
              </a:spcAft>
              <a:buSzPts val="1100"/>
              <a:buChar char="○"/>
              <a:defRPr/>
            </a:lvl8pPr>
            <a:lvl9pPr marL="4114800" lvl="8" indent="-298450" rtl="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SzPts val="1300"/>
              <a:buChar char="●"/>
              <a:defRPr/>
            </a:lvl1pPr>
            <a:lvl2pPr marL="914400" lvl="1" indent="-298450" rtl="0">
              <a:spcBef>
                <a:spcPts val="0"/>
              </a:spcBef>
              <a:spcAft>
                <a:spcPts val="0"/>
              </a:spcAft>
              <a:buSzPts val="1100"/>
              <a:buChar char="○"/>
              <a:defRPr/>
            </a:lvl2pPr>
            <a:lvl3pPr marL="1371600" lvl="2" indent="-298450" rtl="0">
              <a:spcBef>
                <a:spcPts val="0"/>
              </a:spcBef>
              <a:spcAft>
                <a:spcPts val="0"/>
              </a:spcAft>
              <a:buSzPts val="1100"/>
              <a:buChar char="■"/>
              <a:defRPr/>
            </a:lvl3pPr>
            <a:lvl4pPr marL="1828800" lvl="3" indent="-298450" rtl="0">
              <a:spcBef>
                <a:spcPts val="0"/>
              </a:spcBef>
              <a:spcAft>
                <a:spcPts val="0"/>
              </a:spcAft>
              <a:buSzPts val="1100"/>
              <a:buChar char="●"/>
              <a:defRPr/>
            </a:lvl4pPr>
            <a:lvl5pPr marL="2286000" lvl="4" indent="-298450" rtl="0">
              <a:spcBef>
                <a:spcPts val="0"/>
              </a:spcBef>
              <a:spcAft>
                <a:spcPts val="0"/>
              </a:spcAft>
              <a:buSzPts val="1100"/>
              <a:buChar char="○"/>
              <a:defRPr/>
            </a:lvl5pPr>
            <a:lvl6pPr marL="2743200" lvl="5" indent="-298450" rtl="0">
              <a:spcBef>
                <a:spcPts val="0"/>
              </a:spcBef>
              <a:spcAft>
                <a:spcPts val="0"/>
              </a:spcAft>
              <a:buSzPts val="1100"/>
              <a:buChar char="■"/>
              <a:defRPr/>
            </a:lvl6pPr>
            <a:lvl7pPr marL="3200400" lvl="6" indent="-298450" rtl="0">
              <a:spcBef>
                <a:spcPts val="0"/>
              </a:spcBef>
              <a:spcAft>
                <a:spcPts val="0"/>
              </a:spcAft>
              <a:buSzPts val="1100"/>
              <a:buChar char="●"/>
              <a:defRPr/>
            </a:lvl7pPr>
            <a:lvl8pPr marL="3657600" lvl="7" indent="-298450" rtl="0">
              <a:spcBef>
                <a:spcPts val="0"/>
              </a:spcBef>
              <a:spcAft>
                <a:spcPts val="0"/>
              </a:spcAft>
              <a:buSzPts val="1100"/>
              <a:buChar char="○"/>
              <a:defRPr/>
            </a:lvl8pPr>
            <a:lvl9pPr marL="4114800" lvl="8" indent="-298450" rtl="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SzPts val="1300"/>
              <a:buChar char="●"/>
              <a:defRPr/>
            </a:lvl1pPr>
            <a:lvl2pPr marL="914400" lvl="1" indent="-298450" rtl="0">
              <a:spcBef>
                <a:spcPts val="0"/>
              </a:spcBef>
              <a:spcAft>
                <a:spcPts val="0"/>
              </a:spcAft>
              <a:buSzPts val="1100"/>
              <a:buChar char="○"/>
              <a:defRPr/>
            </a:lvl2pPr>
            <a:lvl3pPr marL="1371600" lvl="2" indent="-298450" rtl="0">
              <a:spcBef>
                <a:spcPts val="0"/>
              </a:spcBef>
              <a:spcAft>
                <a:spcPts val="0"/>
              </a:spcAft>
              <a:buSzPts val="1100"/>
              <a:buChar char="■"/>
              <a:defRPr/>
            </a:lvl3pPr>
            <a:lvl4pPr marL="1828800" lvl="3" indent="-298450" rtl="0">
              <a:spcBef>
                <a:spcPts val="0"/>
              </a:spcBef>
              <a:spcAft>
                <a:spcPts val="0"/>
              </a:spcAft>
              <a:buSzPts val="1100"/>
              <a:buChar char="●"/>
              <a:defRPr/>
            </a:lvl4pPr>
            <a:lvl5pPr marL="2286000" lvl="4" indent="-298450" rtl="0">
              <a:spcBef>
                <a:spcPts val="0"/>
              </a:spcBef>
              <a:spcAft>
                <a:spcPts val="0"/>
              </a:spcAft>
              <a:buSzPts val="1100"/>
              <a:buChar char="○"/>
              <a:defRPr/>
            </a:lvl5pPr>
            <a:lvl6pPr marL="2743200" lvl="5" indent="-298450" rtl="0">
              <a:spcBef>
                <a:spcPts val="0"/>
              </a:spcBef>
              <a:spcAft>
                <a:spcPts val="0"/>
              </a:spcAft>
              <a:buSzPts val="1100"/>
              <a:buChar char="■"/>
              <a:defRPr/>
            </a:lvl6pPr>
            <a:lvl7pPr marL="3200400" lvl="6" indent="-298450" rtl="0">
              <a:spcBef>
                <a:spcPts val="0"/>
              </a:spcBef>
              <a:spcAft>
                <a:spcPts val="0"/>
              </a:spcAft>
              <a:buSzPts val="1100"/>
              <a:buChar char="●"/>
              <a:defRPr/>
            </a:lvl7pPr>
            <a:lvl8pPr marL="3657600" lvl="7" indent="-298450" rtl="0">
              <a:spcBef>
                <a:spcPts val="0"/>
              </a:spcBef>
              <a:spcAft>
                <a:spcPts val="0"/>
              </a:spcAft>
              <a:buSzPts val="1100"/>
              <a:buChar char="○"/>
              <a:defRPr/>
            </a:lvl8pPr>
            <a:lvl9pPr marL="4114800" lvl="8" indent="-298450" rtl="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rt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rt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rt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rt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rt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rt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rt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rt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rtl="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accent1"/>
                </a:solidFill>
                <a:latin typeface="Lato"/>
                <a:ea typeface="Lato"/>
                <a:cs typeface="Lato"/>
                <a:sym typeface="Lato"/>
              </a:defRPr>
            </a:lvl1pPr>
            <a:lvl2pPr lvl="1" algn="r" rtl="0">
              <a:buNone/>
              <a:defRPr sz="1000">
                <a:solidFill>
                  <a:schemeClr val="accent1"/>
                </a:solidFill>
                <a:latin typeface="Lato"/>
                <a:ea typeface="Lato"/>
                <a:cs typeface="Lato"/>
                <a:sym typeface="Lato"/>
              </a:defRPr>
            </a:lvl2pPr>
            <a:lvl3pPr lvl="2" algn="r" rtl="0">
              <a:buNone/>
              <a:defRPr sz="1000">
                <a:solidFill>
                  <a:schemeClr val="accent1"/>
                </a:solidFill>
                <a:latin typeface="Lato"/>
                <a:ea typeface="Lato"/>
                <a:cs typeface="Lato"/>
                <a:sym typeface="Lato"/>
              </a:defRPr>
            </a:lvl3pPr>
            <a:lvl4pPr lvl="3" algn="r" rtl="0">
              <a:buNone/>
              <a:defRPr sz="1000">
                <a:solidFill>
                  <a:schemeClr val="accent1"/>
                </a:solidFill>
                <a:latin typeface="Lato"/>
                <a:ea typeface="Lato"/>
                <a:cs typeface="Lato"/>
                <a:sym typeface="Lato"/>
              </a:defRPr>
            </a:lvl4pPr>
            <a:lvl5pPr lvl="4" algn="r" rtl="0">
              <a:buNone/>
              <a:defRPr sz="1000">
                <a:solidFill>
                  <a:schemeClr val="accent1"/>
                </a:solidFill>
                <a:latin typeface="Lato"/>
                <a:ea typeface="Lato"/>
                <a:cs typeface="Lato"/>
                <a:sym typeface="Lato"/>
              </a:defRPr>
            </a:lvl5pPr>
            <a:lvl6pPr lvl="5" algn="r" rtl="0">
              <a:buNone/>
              <a:defRPr sz="1000">
                <a:solidFill>
                  <a:schemeClr val="accent1"/>
                </a:solidFill>
                <a:latin typeface="Lato"/>
                <a:ea typeface="Lato"/>
                <a:cs typeface="Lato"/>
                <a:sym typeface="Lato"/>
              </a:defRPr>
            </a:lvl6pPr>
            <a:lvl7pPr lvl="6" algn="r" rtl="0">
              <a:buNone/>
              <a:defRPr sz="1000">
                <a:solidFill>
                  <a:schemeClr val="accent1"/>
                </a:solidFill>
                <a:latin typeface="Lato"/>
                <a:ea typeface="Lato"/>
                <a:cs typeface="Lato"/>
                <a:sym typeface="Lato"/>
              </a:defRPr>
            </a:lvl7pPr>
            <a:lvl8pPr lvl="7" algn="r" rtl="0">
              <a:buNone/>
              <a:defRPr sz="1000">
                <a:solidFill>
                  <a:schemeClr val="accent1"/>
                </a:solidFill>
                <a:latin typeface="Lato"/>
                <a:ea typeface="Lato"/>
                <a:cs typeface="Lato"/>
                <a:sym typeface="Lato"/>
              </a:defRPr>
            </a:lvl8pPr>
            <a:lvl9pPr lvl="8" algn="r" rtl="0">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4700" dirty="0"/>
              <a:t>Pathway to Reopening Schools</a:t>
            </a:r>
            <a:endParaRPr sz="4700" dirty="0"/>
          </a:p>
          <a:p>
            <a:pPr marL="0" lvl="0" indent="0" algn="l" rtl="0">
              <a:spcBef>
                <a:spcPts val="0"/>
              </a:spcBef>
              <a:spcAft>
                <a:spcPts val="0"/>
              </a:spcAft>
              <a:buNone/>
            </a:pPr>
            <a:r>
              <a:rPr lang="en" sz="3800" b="0" dirty="0"/>
              <a:t>Rapid Antigen Testing</a:t>
            </a:r>
            <a:endParaRPr sz="3800" b="0" dirty="0"/>
          </a:p>
          <a:p>
            <a:pPr marL="0" lvl="0" indent="0" algn="l" rtl="0">
              <a:spcBef>
                <a:spcPts val="0"/>
              </a:spcBef>
              <a:spcAft>
                <a:spcPts val="0"/>
              </a:spcAft>
              <a:buNone/>
            </a:pPr>
            <a:endParaRPr sz="2355" b="0" dirty="0"/>
          </a:p>
          <a:p>
            <a:pPr marL="0" lvl="0" indent="0" algn="l" rtl="0">
              <a:spcBef>
                <a:spcPts val="0"/>
              </a:spcBef>
              <a:spcAft>
                <a:spcPts val="0"/>
              </a:spcAft>
              <a:buNone/>
            </a:pPr>
            <a:r>
              <a:rPr lang="en" sz="1300" dirty="0"/>
              <a:t>[Date]</a:t>
            </a:r>
            <a:endParaRPr sz="1300" dirty="0"/>
          </a:p>
        </p:txBody>
      </p:sp>
      <p:grpSp>
        <p:nvGrpSpPr>
          <p:cNvPr id="87" name="Google Shape;87;p13"/>
          <p:cNvGrpSpPr/>
          <p:nvPr/>
        </p:nvGrpSpPr>
        <p:grpSpPr>
          <a:xfrm>
            <a:off x="5033450" y="4205450"/>
            <a:ext cx="3870246" cy="739925"/>
            <a:chOff x="4453500" y="3789825"/>
            <a:chExt cx="3870246" cy="739925"/>
          </a:xfrm>
        </p:grpSpPr>
        <p:pic>
          <p:nvPicPr>
            <p:cNvPr id="88" name="Google Shape;88;p13"/>
            <p:cNvPicPr preferRelativeResize="0"/>
            <p:nvPr/>
          </p:nvPicPr>
          <p:blipFill>
            <a:blip r:embed="rId3">
              <a:alphaModFix/>
            </a:blip>
            <a:stretch>
              <a:fillRect/>
            </a:stretch>
          </p:blipFill>
          <p:spPr>
            <a:xfrm>
              <a:off x="4453500" y="3789825"/>
              <a:ext cx="739925" cy="739925"/>
            </a:xfrm>
            <a:prstGeom prst="rect">
              <a:avLst/>
            </a:prstGeom>
            <a:noFill/>
            <a:ln>
              <a:noFill/>
            </a:ln>
          </p:spPr>
        </p:pic>
        <p:pic>
          <p:nvPicPr>
            <p:cNvPr id="89" name="Google Shape;89;p13"/>
            <p:cNvPicPr preferRelativeResize="0"/>
            <p:nvPr/>
          </p:nvPicPr>
          <p:blipFill>
            <a:blip r:embed="rId4">
              <a:alphaModFix/>
            </a:blip>
            <a:stretch>
              <a:fillRect/>
            </a:stretch>
          </p:blipFill>
          <p:spPr>
            <a:xfrm>
              <a:off x="6985350" y="3964624"/>
              <a:ext cx="1338396" cy="479200"/>
            </a:xfrm>
            <a:prstGeom prst="rect">
              <a:avLst/>
            </a:prstGeom>
            <a:noFill/>
            <a:ln>
              <a:noFill/>
            </a:ln>
          </p:spPr>
        </p:pic>
        <p:pic>
          <p:nvPicPr>
            <p:cNvPr id="90" name="Google Shape;90;p13"/>
            <p:cNvPicPr preferRelativeResize="0"/>
            <p:nvPr/>
          </p:nvPicPr>
          <p:blipFill>
            <a:blip r:embed="rId5">
              <a:alphaModFix/>
            </a:blip>
            <a:stretch>
              <a:fillRect/>
            </a:stretch>
          </p:blipFill>
          <p:spPr>
            <a:xfrm>
              <a:off x="5376300" y="3914623"/>
              <a:ext cx="1438913" cy="529203"/>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2"/>
          <p:cNvSpPr txBox="1">
            <a:spLocks noGrp="1"/>
          </p:cNvSpPr>
          <p:nvPr>
            <p:ph type="title"/>
          </p:nvPr>
        </p:nvSpPr>
        <p:spPr>
          <a:xfrm>
            <a:off x="311700" y="1999200"/>
            <a:ext cx="8520600" cy="114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4320"/>
              <a:t>Questions &amp; Feedback </a:t>
            </a:r>
            <a:endParaRPr sz="4320"/>
          </a:p>
        </p:txBody>
      </p:sp>
      <p:sp>
        <p:nvSpPr>
          <p:cNvPr id="155" name="Google Shape;155;p2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solidFill>
                  <a:schemeClr val="accent1"/>
                </a:solidFill>
                <a:latin typeface="Lato"/>
                <a:ea typeface="Lato"/>
                <a:cs typeface="Lato"/>
                <a:sym typeface="Lato"/>
              </a:rPr>
              <a:t>10</a:t>
            </a:fld>
            <a:endParaRPr>
              <a:solidFill>
                <a:schemeClr val="accent1"/>
              </a:solidFill>
              <a:latin typeface="Lato"/>
              <a:ea typeface="Lato"/>
              <a:cs typeface="Lato"/>
              <a:sym typeface="Lato"/>
            </a:endParaRPr>
          </a:p>
        </p:txBody>
      </p:sp>
      <p:grpSp>
        <p:nvGrpSpPr>
          <p:cNvPr id="156" name="Google Shape;156;p22"/>
          <p:cNvGrpSpPr/>
          <p:nvPr/>
        </p:nvGrpSpPr>
        <p:grpSpPr>
          <a:xfrm>
            <a:off x="5033450" y="4205450"/>
            <a:ext cx="3870246" cy="739925"/>
            <a:chOff x="4453500" y="3789825"/>
            <a:chExt cx="3870246" cy="739925"/>
          </a:xfrm>
        </p:grpSpPr>
        <p:pic>
          <p:nvPicPr>
            <p:cNvPr id="157" name="Google Shape;157;p22"/>
            <p:cNvPicPr preferRelativeResize="0"/>
            <p:nvPr/>
          </p:nvPicPr>
          <p:blipFill>
            <a:blip r:embed="rId3">
              <a:alphaModFix/>
            </a:blip>
            <a:stretch>
              <a:fillRect/>
            </a:stretch>
          </p:blipFill>
          <p:spPr>
            <a:xfrm>
              <a:off x="4453500" y="3789825"/>
              <a:ext cx="739925" cy="739925"/>
            </a:xfrm>
            <a:prstGeom prst="rect">
              <a:avLst/>
            </a:prstGeom>
            <a:noFill/>
            <a:ln>
              <a:noFill/>
            </a:ln>
          </p:spPr>
        </p:pic>
        <p:pic>
          <p:nvPicPr>
            <p:cNvPr id="158" name="Google Shape;158;p22"/>
            <p:cNvPicPr preferRelativeResize="0"/>
            <p:nvPr/>
          </p:nvPicPr>
          <p:blipFill>
            <a:blip r:embed="rId4">
              <a:alphaModFix/>
            </a:blip>
            <a:stretch>
              <a:fillRect/>
            </a:stretch>
          </p:blipFill>
          <p:spPr>
            <a:xfrm>
              <a:off x="6985350" y="3964624"/>
              <a:ext cx="1338396" cy="479200"/>
            </a:xfrm>
            <a:prstGeom prst="rect">
              <a:avLst/>
            </a:prstGeom>
            <a:noFill/>
            <a:ln>
              <a:noFill/>
            </a:ln>
          </p:spPr>
        </p:pic>
        <p:pic>
          <p:nvPicPr>
            <p:cNvPr id="159" name="Google Shape;159;p22"/>
            <p:cNvPicPr preferRelativeResize="0"/>
            <p:nvPr/>
          </p:nvPicPr>
          <p:blipFill>
            <a:blip r:embed="rId5">
              <a:alphaModFix/>
            </a:blip>
            <a:stretch>
              <a:fillRect/>
            </a:stretch>
          </p:blipFill>
          <p:spPr>
            <a:xfrm>
              <a:off x="5376300" y="3914623"/>
              <a:ext cx="1438913" cy="529203"/>
            </a:xfrm>
            <a:prstGeom prst="rect">
              <a:avLst/>
            </a:prstGeom>
            <a:noFill/>
            <a:ln>
              <a:noFill/>
            </a:ln>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3"/>
          <p:cNvSpPr txBox="1">
            <a:spLocks noGrp="1"/>
          </p:cNvSpPr>
          <p:nvPr>
            <p:ph type="ctrTitle"/>
          </p:nvPr>
        </p:nvSpPr>
        <p:spPr>
          <a:xfrm>
            <a:off x="800100" y="1312775"/>
            <a:ext cx="7688100" cy="2246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700" dirty="0"/>
              <a:t>Thank you.</a:t>
            </a:r>
            <a:endParaRPr sz="4700" dirty="0"/>
          </a:p>
          <a:p>
            <a:pPr marL="0" lvl="0" indent="0" algn="l" rtl="0">
              <a:spcBef>
                <a:spcPts val="0"/>
              </a:spcBef>
              <a:spcAft>
                <a:spcPts val="0"/>
              </a:spcAft>
              <a:buNone/>
            </a:pPr>
            <a:endParaRPr sz="3100" b="0" dirty="0"/>
          </a:p>
          <a:p>
            <a:pPr marL="0" lvl="0" indent="0" algn="l" rtl="0">
              <a:lnSpc>
                <a:spcPct val="150000"/>
              </a:lnSpc>
              <a:spcBef>
                <a:spcPts val="0"/>
              </a:spcBef>
              <a:spcAft>
                <a:spcPts val="0"/>
              </a:spcAft>
              <a:buNone/>
            </a:pPr>
            <a:endParaRPr sz="2433" b="0" dirty="0"/>
          </a:p>
        </p:txBody>
      </p:sp>
      <p:grpSp>
        <p:nvGrpSpPr>
          <p:cNvPr id="165" name="Google Shape;165;p23"/>
          <p:cNvGrpSpPr/>
          <p:nvPr/>
        </p:nvGrpSpPr>
        <p:grpSpPr>
          <a:xfrm>
            <a:off x="4195250" y="4205450"/>
            <a:ext cx="4708446" cy="739925"/>
            <a:chOff x="3615300" y="3789825"/>
            <a:chExt cx="4708446" cy="739925"/>
          </a:xfrm>
        </p:grpSpPr>
        <p:pic>
          <p:nvPicPr>
            <p:cNvPr id="166" name="Google Shape;166;p23"/>
            <p:cNvPicPr preferRelativeResize="0"/>
            <p:nvPr/>
          </p:nvPicPr>
          <p:blipFill>
            <a:blip r:embed="rId3">
              <a:alphaModFix/>
            </a:blip>
            <a:stretch>
              <a:fillRect/>
            </a:stretch>
          </p:blipFill>
          <p:spPr>
            <a:xfrm>
              <a:off x="3615300" y="3789825"/>
              <a:ext cx="739925" cy="739925"/>
            </a:xfrm>
            <a:prstGeom prst="rect">
              <a:avLst/>
            </a:prstGeom>
            <a:noFill/>
            <a:ln>
              <a:noFill/>
            </a:ln>
          </p:spPr>
        </p:pic>
        <p:pic>
          <p:nvPicPr>
            <p:cNvPr id="167" name="Google Shape;167;p23"/>
            <p:cNvPicPr preferRelativeResize="0"/>
            <p:nvPr/>
          </p:nvPicPr>
          <p:blipFill>
            <a:blip r:embed="rId4">
              <a:alphaModFix/>
            </a:blip>
            <a:stretch>
              <a:fillRect/>
            </a:stretch>
          </p:blipFill>
          <p:spPr>
            <a:xfrm>
              <a:off x="6985350" y="3964624"/>
              <a:ext cx="1338396" cy="479200"/>
            </a:xfrm>
            <a:prstGeom prst="rect">
              <a:avLst/>
            </a:prstGeom>
            <a:noFill/>
            <a:ln>
              <a:noFill/>
            </a:ln>
          </p:spPr>
        </p:pic>
        <p:pic>
          <p:nvPicPr>
            <p:cNvPr id="168" name="Google Shape;168;p23"/>
            <p:cNvPicPr preferRelativeResize="0"/>
            <p:nvPr/>
          </p:nvPicPr>
          <p:blipFill>
            <a:blip r:embed="rId5">
              <a:alphaModFix/>
            </a:blip>
            <a:stretch>
              <a:fillRect/>
            </a:stretch>
          </p:blipFill>
          <p:spPr>
            <a:xfrm>
              <a:off x="4495800" y="3789825"/>
              <a:ext cx="739925" cy="739925"/>
            </a:xfrm>
            <a:prstGeom prst="rect">
              <a:avLst/>
            </a:prstGeom>
            <a:noFill/>
            <a:ln>
              <a:noFill/>
            </a:ln>
          </p:spPr>
        </p:pic>
        <p:pic>
          <p:nvPicPr>
            <p:cNvPr id="169" name="Google Shape;169;p23"/>
            <p:cNvPicPr preferRelativeResize="0"/>
            <p:nvPr/>
          </p:nvPicPr>
          <p:blipFill>
            <a:blip r:embed="rId6">
              <a:alphaModFix/>
            </a:blip>
            <a:stretch>
              <a:fillRect/>
            </a:stretch>
          </p:blipFill>
          <p:spPr>
            <a:xfrm>
              <a:off x="5376300" y="3914623"/>
              <a:ext cx="1438913" cy="529203"/>
            </a:xfrm>
            <a:prstGeom prst="rect">
              <a:avLst/>
            </a:prstGeom>
            <a:noFill/>
            <a:ln>
              <a:noFill/>
            </a:ln>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708025" y="1388275"/>
            <a:ext cx="59859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Welcome</a:t>
            </a:r>
            <a:endParaRPr/>
          </a:p>
        </p:txBody>
      </p:sp>
      <p:sp>
        <p:nvSpPr>
          <p:cNvPr id="96" name="Google Shape;96;p1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solidFill>
                  <a:schemeClr val="accent1"/>
                </a:solidFill>
                <a:latin typeface="Lato"/>
                <a:ea typeface="Lato"/>
                <a:cs typeface="Lato"/>
                <a:sym typeface="Lato"/>
              </a:rPr>
              <a:t>2</a:t>
            </a:fld>
            <a:endParaRPr>
              <a:solidFill>
                <a:schemeClr val="accent1"/>
              </a:solidFill>
              <a:latin typeface="Lato"/>
              <a:ea typeface="Lato"/>
              <a:cs typeface="Lato"/>
              <a:sym typeface="Lato"/>
            </a:endParaRPr>
          </a:p>
        </p:txBody>
      </p:sp>
      <p:sp>
        <p:nvSpPr>
          <p:cNvPr id="97" name="Google Shape;97;p14"/>
          <p:cNvSpPr txBox="1"/>
          <p:nvPr/>
        </p:nvSpPr>
        <p:spPr>
          <a:xfrm>
            <a:off x="800100" y="1805850"/>
            <a:ext cx="7609500" cy="1406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a:solidFill>
                  <a:srgbClr val="434343"/>
                </a:solidFill>
                <a:latin typeface="IBM Plex Sans"/>
                <a:ea typeface="IBM Plex Sans"/>
                <a:cs typeface="IBM Plex Sans"/>
                <a:sym typeface="IBM Plex Sans"/>
              </a:rPr>
              <a:t>In order to develop meaningful plans to reopen schools, we are partnering with the </a:t>
            </a:r>
            <a:r>
              <a:rPr lang="en" b="1">
                <a:solidFill>
                  <a:srgbClr val="434343"/>
                </a:solidFill>
                <a:latin typeface="IBM Plex Sans"/>
                <a:ea typeface="IBM Plex Sans"/>
                <a:cs typeface="IBM Plex Sans"/>
                <a:sym typeface="IBM Plex Sans"/>
              </a:rPr>
              <a:t>University of Southern California </a:t>
            </a:r>
            <a:r>
              <a:rPr lang="en">
                <a:solidFill>
                  <a:srgbClr val="434343"/>
                </a:solidFill>
                <a:latin typeface="IBM Plex Sans"/>
                <a:ea typeface="IBM Plex Sans"/>
                <a:cs typeface="IBM Plex Sans"/>
                <a:sym typeface="IBM Plex Sans"/>
              </a:rPr>
              <a:t>and the </a:t>
            </a:r>
            <a:r>
              <a:rPr lang="en" b="1">
                <a:solidFill>
                  <a:srgbClr val="434343"/>
                </a:solidFill>
                <a:latin typeface="IBM Plex Sans"/>
                <a:ea typeface="IBM Plex Sans"/>
                <a:cs typeface="IBM Plex Sans"/>
                <a:sym typeface="IBM Plex Sans"/>
              </a:rPr>
              <a:t>Los Angeles County Department of Public Health </a:t>
            </a:r>
            <a:r>
              <a:rPr lang="en">
                <a:solidFill>
                  <a:srgbClr val="434343"/>
                </a:solidFill>
                <a:latin typeface="IBM Plex Sans"/>
                <a:ea typeface="IBM Plex Sans"/>
                <a:cs typeface="IBM Plex Sans"/>
                <a:sym typeface="IBM Plex Sans"/>
              </a:rPr>
              <a:t>on a pilot program to better understand the role rapid antigen tests could play in safely reopening our schools.</a:t>
            </a:r>
            <a:endParaRPr>
              <a:solidFill>
                <a:srgbClr val="434343"/>
              </a:solidFill>
              <a:latin typeface="IBM Plex Sans"/>
              <a:ea typeface="IBM Plex Sans"/>
              <a:cs typeface="IBM Plex Sans"/>
              <a:sym typeface="IBM Plex Sans"/>
            </a:endParaRPr>
          </a:p>
          <a:p>
            <a:pPr marL="0" lvl="0" indent="0" algn="l" rtl="0">
              <a:lnSpc>
                <a:spcPct val="115000"/>
              </a:lnSpc>
              <a:spcBef>
                <a:spcPts val="0"/>
              </a:spcBef>
              <a:spcAft>
                <a:spcPts val="0"/>
              </a:spcAft>
              <a:buNone/>
            </a:pPr>
            <a:endParaRPr sz="1500">
              <a:solidFill>
                <a:srgbClr val="666666"/>
              </a:solidFill>
              <a:latin typeface="IBM Plex Sans"/>
              <a:ea typeface="IBM Plex Sans"/>
              <a:cs typeface="IBM Plex Sans"/>
              <a:sym typeface="IBM Plex Sans"/>
            </a:endParaRPr>
          </a:p>
        </p:txBody>
      </p:sp>
      <p:grpSp>
        <p:nvGrpSpPr>
          <p:cNvPr id="98" name="Google Shape;98;p14"/>
          <p:cNvGrpSpPr/>
          <p:nvPr/>
        </p:nvGrpSpPr>
        <p:grpSpPr>
          <a:xfrm>
            <a:off x="2819153" y="3333454"/>
            <a:ext cx="3505692" cy="666372"/>
            <a:chOff x="5376300" y="3914623"/>
            <a:chExt cx="2947446" cy="529203"/>
          </a:xfrm>
        </p:grpSpPr>
        <p:pic>
          <p:nvPicPr>
            <p:cNvPr id="99" name="Google Shape;99;p14"/>
            <p:cNvPicPr preferRelativeResize="0"/>
            <p:nvPr/>
          </p:nvPicPr>
          <p:blipFill>
            <a:blip r:embed="rId3">
              <a:alphaModFix/>
            </a:blip>
            <a:stretch>
              <a:fillRect/>
            </a:stretch>
          </p:blipFill>
          <p:spPr>
            <a:xfrm>
              <a:off x="6985350" y="3964624"/>
              <a:ext cx="1338396" cy="479200"/>
            </a:xfrm>
            <a:prstGeom prst="rect">
              <a:avLst/>
            </a:prstGeom>
            <a:noFill/>
            <a:ln>
              <a:noFill/>
            </a:ln>
          </p:spPr>
        </p:pic>
        <p:pic>
          <p:nvPicPr>
            <p:cNvPr id="100" name="Google Shape;100;p14"/>
            <p:cNvPicPr preferRelativeResize="0"/>
            <p:nvPr/>
          </p:nvPicPr>
          <p:blipFill>
            <a:blip r:embed="rId4">
              <a:alphaModFix/>
            </a:blip>
            <a:stretch>
              <a:fillRect/>
            </a:stretch>
          </p:blipFill>
          <p:spPr>
            <a:xfrm>
              <a:off x="5376300" y="3914623"/>
              <a:ext cx="1438913" cy="529203"/>
            </a:xfrm>
            <a:prstGeom prst="rect">
              <a:avLst/>
            </a:prstGeom>
            <a:noFill/>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title"/>
          </p:nvPr>
        </p:nvSpPr>
        <p:spPr>
          <a:xfrm>
            <a:off x="800100" y="1309350"/>
            <a:ext cx="59859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Agenda</a:t>
            </a:r>
            <a:endParaRPr/>
          </a:p>
        </p:txBody>
      </p:sp>
      <p:sp>
        <p:nvSpPr>
          <p:cNvPr id="106" name="Google Shape;106;p1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solidFill>
                  <a:schemeClr val="accent1"/>
                </a:solidFill>
                <a:latin typeface="Lato"/>
                <a:ea typeface="Lato"/>
                <a:cs typeface="Lato"/>
                <a:sym typeface="Lato"/>
              </a:rPr>
              <a:t>3</a:t>
            </a:fld>
            <a:endParaRPr>
              <a:solidFill>
                <a:schemeClr val="accent1"/>
              </a:solidFill>
              <a:latin typeface="Lato"/>
              <a:ea typeface="Lato"/>
              <a:cs typeface="Lato"/>
              <a:sym typeface="Lato"/>
            </a:endParaRPr>
          </a:p>
        </p:txBody>
      </p:sp>
      <p:sp>
        <p:nvSpPr>
          <p:cNvPr id="107" name="Google Shape;107;p15"/>
          <p:cNvSpPr txBox="1"/>
          <p:nvPr/>
        </p:nvSpPr>
        <p:spPr>
          <a:xfrm>
            <a:off x="800100" y="1805850"/>
            <a:ext cx="7609500" cy="2232000"/>
          </a:xfrm>
          <a:prstGeom prst="rect">
            <a:avLst/>
          </a:prstGeom>
          <a:noFill/>
          <a:ln>
            <a:noFill/>
          </a:ln>
        </p:spPr>
        <p:txBody>
          <a:bodyPr spcFirstLastPara="1" wrap="square" lIns="91425" tIns="91425" rIns="91425" bIns="91425" anchor="t" anchorCtr="0">
            <a:spAutoFit/>
          </a:bodyPr>
          <a:lstStyle/>
          <a:p>
            <a:pPr marL="457200" lvl="0" indent="-349250" algn="l" rtl="0">
              <a:lnSpc>
                <a:spcPct val="150000"/>
              </a:lnSpc>
              <a:spcBef>
                <a:spcPts val="0"/>
              </a:spcBef>
              <a:spcAft>
                <a:spcPts val="0"/>
              </a:spcAft>
              <a:buClr>
                <a:srgbClr val="666666"/>
              </a:buClr>
              <a:buSzPts val="1900"/>
              <a:buFont typeface="IBM Plex Sans"/>
              <a:buChar char="●"/>
            </a:pPr>
            <a:r>
              <a:rPr lang="en" sz="1900">
                <a:solidFill>
                  <a:srgbClr val="666666"/>
                </a:solidFill>
                <a:latin typeface="IBM Plex Sans"/>
                <a:ea typeface="IBM Plex Sans"/>
                <a:cs typeface="IBM Plex Sans"/>
                <a:sym typeface="IBM Plex Sans"/>
              </a:rPr>
              <a:t>Rapid Antigen Testing Pilot Overview</a:t>
            </a:r>
            <a:endParaRPr sz="1900">
              <a:solidFill>
                <a:srgbClr val="666666"/>
              </a:solidFill>
              <a:latin typeface="IBM Plex Sans"/>
              <a:ea typeface="IBM Plex Sans"/>
              <a:cs typeface="IBM Plex Sans"/>
              <a:sym typeface="IBM Plex Sans"/>
            </a:endParaRPr>
          </a:p>
          <a:p>
            <a:pPr marL="457200" lvl="0" indent="-349250" algn="l" rtl="0">
              <a:lnSpc>
                <a:spcPct val="150000"/>
              </a:lnSpc>
              <a:spcBef>
                <a:spcPts val="0"/>
              </a:spcBef>
              <a:spcAft>
                <a:spcPts val="0"/>
              </a:spcAft>
              <a:buClr>
                <a:srgbClr val="666666"/>
              </a:buClr>
              <a:buSzPts val="1900"/>
              <a:buFont typeface="IBM Plex Sans"/>
              <a:buChar char="●"/>
            </a:pPr>
            <a:r>
              <a:rPr lang="en" sz="1900">
                <a:solidFill>
                  <a:srgbClr val="666666"/>
                </a:solidFill>
                <a:latin typeface="IBM Plex Sans"/>
                <a:ea typeface="IBM Plex Sans"/>
                <a:cs typeface="IBM Plex Sans"/>
                <a:sym typeface="IBM Plex Sans"/>
              </a:rPr>
              <a:t>Parental Consent process</a:t>
            </a:r>
            <a:endParaRPr sz="1900">
              <a:solidFill>
                <a:srgbClr val="666666"/>
              </a:solidFill>
              <a:latin typeface="IBM Plex Sans"/>
              <a:ea typeface="IBM Plex Sans"/>
              <a:cs typeface="IBM Plex Sans"/>
              <a:sym typeface="IBM Plex Sans"/>
            </a:endParaRPr>
          </a:p>
          <a:p>
            <a:pPr marL="457200" lvl="0" indent="-349250" algn="l" rtl="0">
              <a:lnSpc>
                <a:spcPct val="150000"/>
              </a:lnSpc>
              <a:spcBef>
                <a:spcPts val="0"/>
              </a:spcBef>
              <a:spcAft>
                <a:spcPts val="0"/>
              </a:spcAft>
              <a:buClr>
                <a:srgbClr val="666666"/>
              </a:buClr>
              <a:buSzPts val="1900"/>
              <a:buFont typeface="IBM Plex Sans"/>
              <a:buChar char="●"/>
            </a:pPr>
            <a:r>
              <a:rPr lang="en" sz="1900">
                <a:solidFill>
                  <a:srgbClr val="666666"/>
                </a:solidFill>
                <a:latin typeface="IBM Plex Sans"/>
                <a:ea typeface="IBM Plex Sans"/>
                <a:cs typeface="IBM Plex Sans"/>
                <a:sym typeface="IBM Plex Sans"/>
              </a:rPr>
              <a:t>What to Expect on Testing Days</a:t>
            </a:r>
            <a:endParaRPr sz="1900">
              <a:solidFill>
                <a:srgbClr val="666666"/>
              </a:solidFill>
              <a:latin typeface="IBM Plex Sans"/>
              <a:ea typeface="IBM Plex Sans"/>
              <a:cs typeface="IBM Plex Sans"/>
              <a:sym typeface="IBM Plex Sans"/>
            </a:endParaRPr>
          </a:p>
          <a:p>
            <a:pPr marL="457200" lvl="0" indent="-349250" algn="l" rtl="0">
              <a:lnSpc>
                <a:spcPct val="150000"/>
              </a:lnSpc>
              <a:spcBef>
                <a:spcPts val="0"/>
              </a:spcBef>
              <a:spcAft>
                <a:spcPts val="0"/>
              </a:spcAft>
              <a:buClr>
                <a:srgbClr val="666666"/>
              </a:buClr>
              <a:buSzPts val="1900"/>
              <a:buFont typeface="IBM Plex Sans"/>
              <a:buChar char="●"/>
            </a:pPr>
            <a:r>
              <a:rPr lang="en" sz="1900">
                <a:solidFill>
                  <a:srgbClr val="666666"/>
                </a:solidFill>
                <a:latin typeface="IBM Plex Sans"/>
                <a:ea typeface="IBM Plex Sans"/>
                <a:cs typeface="IBM Plex Sans"/>
                <a:sym typeface="IBM Plex Sans"/>
              </a:rPr>
              <a:t>FAQs</a:t>
            </a:r>
            <a:endParaRPr sz="1900">
              <a:solidFill>
                <a:srgbClr val="666666"/>
              </a:solidFill>
              <a:latin typeface="IBM Plex Sans"/>
              <a:ea typeface="IBM Plex Sans"/>
              <a:cs typeface="IBM Plex Sans"/>
              <a:sym typeface="IBM Plex Sans"/>
            </a:endParaRPr>
          </a:p>
          <a:p>
            <a:pPr marL="457200" lvl="0" indent="-349250" algn="l" rtl="0">
              <a:lnSpc>
                <a:spcPct val="150000"/>
              </a:lnSpc>
              <a:spcBef>
                <a:spcPts val="0"/>
              </a:spcBef>
              <a:spcAft>
                <a:spcPts val="0"/>
              </a:spcAft>
              <a:buClr>
                <a:srgbClr val="666666"/>
              </a:buClr>
              <a:buSzPts val="1900"/>
              <a:buFont typeface="IBM Plex Sans"/>
              <a:buChar char="●"/>
            </a:pPr>
            <a:r>
              <a:rPr lang="en" sz="1900">
                <a:solidFill>
                  <a:srgbClr val="666666"/>
                </a:solidFill>
                <a:latin typeface="IBM Plex Sans"/>
                <a:ea typeface="IBM Plex Sans"/>
                <a:cs typeface="IBM Plex Sans"/>
                <a:sym typeface="IBM Plex Sans"/>
              </a:rPr>
              <a:t>Questions &amp; Feedback</a:t>
            </a:r>
            <a:endParaRPr sz="1900">
              <a:solidFill>
                <a:srgbClr val="666666"/>
              </a:solidFill>
              <a:latin typeface="IBM Plex Sans"/>
              <a:ea typeface="IBM Plex Sans"/>
              <a:cs typeface="IBM Plex Sans"/>
              <a:sym typeface="IBM Plex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6"/>
          <p:cNvSpPr txBox="1">
            <a:spLocks noGrp="1"/>
          </p:cNvSpPr>
          <p:nvPr>
            <p:ph type="title"/>
          </p:nvPr>
        </p:nvSpPr>
        <p:spPr>
          <a:xfrm>
            <a:off x="800100" y="1250975"/>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Why Rapid Antigen Testing?</a:t>
            </a:r>
            <a:endParaRPr/>
          </a:p>
        </p:txBody>
      </p:sp>
      <p:sp>
        <p:nvSpPr>
          <p:cNvPr id="113" name="Google Shape;113;p16"/>
          <p:cNvSpPr txBox="1">
            <a:spLocks noGrp="1"/>
          </p:cNvSpPr>
          <p:nvPr>
            <p:ph type="body" idx="1"/>
          </p:nvPr>
        </p:nvSpPr>
        <p:spPr>
          <a:xfrm>
            <a:off x="800100" y="2098150"/>
            <a:ext cx="5029500" cy="25059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1400">
                <a:solidFill>
                  <a:srgbClr val="434343"/>
                </a:solidFill>
                <a:latin typeface="IBM Plex Sans"/>
                <a:ea typeface="IBM Plex Sans"/>
                <a:cs typeface="IBM Plex Sans"/>
                <a:sym typeface="IBM Plex Sans"/>
              </a:rPr>
              <a:t>Alongside existing public safety measures, such as social distancing, wearing masks, and frequent handwashing, </a:t>
            </a:r>
            <a:r>
              <a:rPr lang="en" sz="1400" b="1">
                <a:solidFill>
                  <a:srgbClr val="434343"/>
                </a:solidFill>
                <a:latin typeface="IBM Plex Sans"/>
                <a:ea typeface="IBM Plex Sans"/>
                <a:cs typeface="IBM Plex Sans"/>
                <a:sym typeface="IBM Plex Sans"/>
              </a:rPr>
              <a:t>rapid antigen tests may offer a pathway to safely reopen our schools.</a:t>
            </a:r>
            <a:endParaRPr sz="1400" b="1">
              <a:solidFill>
                <a:srgbClr val="434343"/>
              </a:solidFill>
              <a:latin typeface="IBM Plex Sans"/>
              <a:ea typeface="IBM Plex Sans"/>
              <a:cs typeface="IBM Plex Sans"/>
              <a:sym typeface="IBM Plex Sans"/>
            </a:endParaRPr>
          </a:p>
          <a:p>
            <a:pPr marL="0" lvl="0" indent="0" algn="l" rtl="0">
              <a:spcBef>
                <a:spcPts val="1200"/>
              </a:spcBef>
              <a:spcAft>
                <a:spcPts val="0"/>
              </a:spcAft>
              <a:buNone/>
            </a:pPr>
            <a:r>
              <a:rPr lang="en" sz="1400">
                <a:solidFill>
                  <a:srgbClr val="434343"/>
                </a:solidFill>
                <a:latin typeface="IBM Plex Sans"/>
                <a:ea typeface="IBM Plex Sans"/>
                <a:cs typeface="IBM Plex Sans"/>
                <a:sym typeface="IBM Plex Sans"/>
              </a:rPr>
              <a:t>Rapid antigen tests are easy to administer – only requiring a shallow nasal swab – and provide results within 15 minutes.</a:t>
            </a:r>
            <a:endParaRPr sz="1400">
              <a:solidFill>
                <a:srgbClr val="434343"/>
              </a:solidFill>
              <a:latin typeface="IBM Plex Sans"/>
              <a:ea typeface="IBM Plex Sans"/>
              <a:cs typeface="IBM Plex Sans"/>
              <a:sym typeface="IBM Plex Sans"/>
            </a:endParaRPr>
          </a:p>
          <a:p>
            <a:pPr marL="0" lvl="0" indent="0" algn="l" rtl="0">
              <a:spcBef>
                <a:spcPts val="1200"/>
              </a:spcBef>
              <a:spcAft>
                <a:spcPts val="1200"/>
              </a:spcAft>
              <a:buNone/>
            </a:pPr>
            <a:r>
              <a:rPr lang="en" sz="1400">
                <a:solidFill>
                  <a:srgbClr val="434343"/>
                </a:solidFill>
                <a:latin typeface="IBM Plex Sans"/>
                <a:ea typeface="IBM Plex Sans"/>
                <a:cs typeface="IBM Plex Sans"/>
                <a:sym typeface="IBM Plex Sans"/>
              </a:rPr>
              <a:t>When used regularly, these tests may allow us to to quickly identify and isolate those who are infected with COVID-19, thereby limiting the spread of the virus among students. </a:t>
            </a:r>
            <a:endParaRPr sz="1400">
              <a:solidFill>
                <a:srgbClr val="434343"/>
              </a:solidFill>
              <a:latin typeface="IBM Plex Sans"/>
              <a:ea typeface="IBM Plex Sans"/>
              <a:cs typeface="IBM Plex Sans"/>
              <a:sym typeface="IBM Plex Sans"/>
            </a:endParaRPr>
          </a:p>
        </p:txBody>
      </p:sp>
      <p:sp>
        <p:nvSpPr>
          <p:cNvPr id="114" name="Google Shape;114;p1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solidFill>
                  <a:schemeClr val="accent1"/>
                </a:solidFill>
                <a:latin typeface="Lato"/>
                <a:ea typeface="Lato"/>
                <a:cs typeface="Lato"/>
                <a:sym typeface="Lato"/>
              </a:rPr>
              <a:t>4</a:t>
            </a:fld>
            <a:endParaRPr>
              <a:solidFill>
                <a:schemeClr val="accent1"/>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7"/>
          <p:cNvSpPr txBox="1">
            <a:spLocks noGrp="1"/>
          </p:cNvSpPr>
          <p:nvPr>
            <p:ph type="title"/>
          </p:nvPr>
        </p:nvSpPr>
        <p:spPr>
          <a:xfrm>
            <a:off x="800100" y="1250975"/>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Rapid Antigen Testing Pilot </a:t>
            </a:r>
            <a:endParaRPr/>
          </a:p>
        </p:txBody>
      </p:sp>
      <p:sp>
        <p:nvSpPr>
          <p:cNvPr id="120" name="Google Shape;120;p17"/>
          <p:cNvSpPr txBox="1">
            <a:spLocks noGrp="1"/>
          </p:cNvSpPr>
          <p:nvPr>
            <p:ph type="body" idx="1"/>
          </p:nvPr>
        </p:nvSpPr>
        <p:spPr>
          <a:xfrm>
            <a:off x="800100" y="1786175"/>
            <a:ext cx="50295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400" dirty="0">
                <a:solidFill>
                  <a:srgbClr val="434343"/>
                </a:solidFill>
                <a:latin typeface="IBM Plex Sans"/>
                <a:ea typeface="IBM Plex Sans"/>
                <a:cs typeface="IBM Plex Sans"/>
                <a:sym typeface="IBM Plex Sans"/>
              </a:rPr>
              <a:t>To better understand how rapid antigen testing might be used to safely reopen schools, USC is conducting a pilot program with schools in your district. </a:t>
            </a:r>
            <a:endParaRPr sz="1400" dirty="0">
              <a:solidFill>
                <a:srgbClr val="434343"/>
              </a:solidFill>
              <a:latin typeface="IBM Plex Sans"/>
              <a:ea typeface="IBM Plex Sans"/>
              <a:cs typeface="IBM Plex Sans"/>
              <a:sym typeface="IBM Plex Sans"/>
            </a:endParaRPr>
          </a:p>
          <a:p>
            <a:pPr marL="0" lvl="0" indent="0" algn="l" rtl="0">
              <a:spcBef>
                <a:spcPts val="1200"/>
              </a:spcBef>
              <a:spcAft>
                <a:spcPts val="0"/>
              </a:spcAft>
              <a:buNone/>
            </a:pPr>
            <a:r>
              <a:rPr lang="en" sz="1400" b="1" dirty="0">
                <a:solidFill>
                  <a:srgbClr val="000000"/>
                </a:solidFill>
                <a:latin typeface="IBM Plex Sans"/>
                <a:ea typeface="IBM Plex Sans"/>
                <a:cs typeface="IBM Plex Sans"/>
                <a:sym typeface="IBM Plex Sans"/>
              </a:rPr>
              <a:t>The tests will be free and will be offered to students</a:t>
            </a:r>
            <a:r>
              <a:rPr lang="en" sz="1400" b="1" dirty="0">
                <a:solidFill>
                  <a:srgbClr val="434343"/>
                </a:solidFill>
                <a:latin typeface="IBM Plex Sans"/>
                <a:ea typeface="IBM Plex Sans"/>
                <a:cs typeface="IBM Plex Sans"/>
                <a:sym typeface="IBM Plex Sans"/>
              </a:rPr>
              <a:t>. </a:t>
            </a:r>
            <a:endParaRPr sz="1400" b="1" dirty="0">
              <a:solidFill>
                <a:srgbClr val="434343"/>
              </a:solidFill>
              <a:latin typeface="IBM Plex Sans"/>
              <a:ea typeface="IBM Plex Sans"/>
              <a:cs typeface="IBM Plex Sans"/>
              <a:sym typeface="IBM Plex Sans"/>
            </a:endParaRPr>
          </a:p>
          <a:p>
            <a:pPr marL="0" lvl="0" indent="0" algn="l" rtl="0">
              <a:spcBef>
                <a:spcPts val="1200"/>
              </a:spcBef>
              <a:spcAft>
                <a:spcPts val="1200"/>
              </a:spcAft>
              <a:buNone/>
            </a:pPr>
            <a:r>
              <a:rPr lang="en" sz="1400" dirty="0">
                <a:solidFill>
                  <a:srgbClr val="000000"/>
                </a:solidFill>
                <a:latin typeface="IBM Plex Sans"/>
                <a:ea typeface="IBM Plex Sans"/>
                <a:cs typeface="IBM Plex Sans"/>
                <a:sym typeface="IBM Plex Sans"/>
              </a:rPr>
              <a:t>Students will be tested once a week, on different days of the week depending on the student’s school site. </a:t>
            </a:r>
            <a:endParaRPr sz="1400" dirty="0">
              <a:solidFill>
                <a:srgbClr val="000000"/>
              </a:solidFill>
              <a:latin typeface="IBM Plex Sans"/>
              <a:ea typeface="IBM Plex Sans"/>
              <a:cs typeface="IBM Plex Sans"/>
              <a:sym typeface="IBM Plex Sans"/>
            </a:endParaRPr>
          </a:p>
        </p:txBody>
      </p:sp>
      <p:sp>
        <p:nvSpPr>
          <p:cNvPr id="121" name="Google Shape;121;p1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solidFill>
                  <a:schemeClr val="accent1"/>
                </a:solidFill>
                <a:latin typeface="Lato"/>
                <a:ea typeface="Lato"/>
                <a:cs typeface="Lato"/>
                <a:sym typeface="Lato"/>
              </a:rPr>
              <a:t>5</a:t>
            </a:fld>
            <a:endParaRPr>
              <a:solidFill>
                <a:schemeClr val="accent1"/>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8"/>
          <p:cNvSpPr txBox="1">
            <a:spLocks noGrp="1"/>
          </p:cNvSpPr>
          <p:nvPr>
            <p:ph type="title"/>
          </p:nvPr>
        </p:nvSpPr>
        <p:spPr>
          <a:xfrm>
            <a:off x="748800" y="1260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Parental Consent </a:t>
            </a:r>
            <a:endParaRPr/>
          </a:p>
        </p:txBody>
      </p:sp>
      <p:sp>
        <p:nvSpPr>
          <p:cNvPr id="127" name="Google Shape;127;p18"/>
          <p:cNvSpPr txBox="1">
            <a:spLocks noGrp="1"/>
          </p:cNvSpPr>
          <p:nvPr>
            <p:ph type="body" idx="1"/>
          </p:nvPr>
        </p:nvSpPr>
        <p:spPr>
          <a:xfrm>
            <a:off x="748800" y="1795850"/>
            <a:ext cx="50808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400">
                <a:solidFill>
                  <a:srgbClr val="434343"/>
                </a:solidFill>
                <a:latin typeface="IBM Plex Sans"/>
                <a:ea typeface="IBM Plex Sans"/>
                <a:cs typeface="IBM Plex Sans"/>
                <a:sym typeface="IBM Plex Sans"/>
              </a:rPr>
              <a:t>To help us develop plans for safely reopen schools using rapid antigen tests, parents must provide permission for their child to participate in the implementation pilot of these rapid antigen tests for COVID-19. </a:t>
            </a:r>
            <a:endParaRPr sz="1400">
              <a:solidFill>
                <a:srgbClr val="434343"/>
              </a:solidFill>
              <a:latin typeface="IBM Plex Sans"/>
              <a:ea typeface="IBM Plex Sans"/>
              <a:cs typeface="IBM Plex Sans"/>
              <a:sym typeface="IBM Plex Sans"/>
            </a:endParaRPr>
          </a:p>
          <a:p>
            <a:pPr marL="0" lvl="0" indent="0" algn="l" rtl="0">
              <a:spcBef>
                <a:spcPts val="1200"/>
              </a:spcBef>
              <a:spcAft>
                <a:spcPts val="0"/>
              </a:spcAft>
              <a:buNone/>
            </a:pPr>
            <a:r>
              <a:rPr lang="en" sz="1400" b="1">
                <a:solidFill>
                  <a:srgbClr val="434343"/>
                </a:solidFill>
                <a:latin typeface="IBM Plex Sans"/>
                <a:ea typeface="IBM Plex Sans"/>
                <a:cs typeface="IBM Plex Sans"/>
                <a:sym typeface="IBM Plex Sans"/>
              </a:rPr>
              <a:t>Options for providing consent:</a:t>
            </a:r>
            <a:endParaRPr sz="1400" b="1">
              <a:solidFill>
                <a:srgbClr val="434343"/>
              </a:solidFill>
              <a:latin typeface="IBM Plex Sans"/>
              <a:ea typeface="IBM Plex Sans"/>
              <a:cs typeface="IBM Plex Sans"/>
              <a:sym typeface="IBM Plex Sans"/>
            </a:endParaRPr>
          </a:p>
          <a:p>
            <a:pPr marL="457200" lvl="0" indent="-317500" algn="l" rtl="0">
              <a:spcBef>
                <a:spcPts val="1200"/>
              </a:spcBef>
              <a:spcAft>
                <a:spcPts val="0"/>
              </a:spcAft>
              <a:buClr>
                <a:srgbClr val="434343"/>
              </a:buClr>
              <a:buSzPts val="1400"/>
              <a:buFont typeface="IBM Plex Sans"/>
              <a:buChar char="●"/>
            </a:pPr>
            <a:r>
              <a:rPr lang="en" sz="1400">
                <a:solidFill>
                  <a:srgbClr val="434343"/>
                </a:solidFill>
                <a:latin typeface="IBM Plex Sans"/>
                <a:ea typeface="IBM Plex Sans"/>
                <a:cs typeface="IBM Plex Sans"/>
                <a:sym typeface="IBM Plex Sans"/>
              </a:rPr>
              <a:t>Paper copies are available at all school sites</a:t>
            </a:r>
            <a:endParaRPr sz="1400">
              <a:solidFill>
                <a:srgbClr val="434343"/>
              </a:solidFill>
              <a:latin typeface="IBM Plex Sans"/>
              <a:ea typeface="IBM Plex Sans"/>
              <a:cs typeface="IBM Plex Sans"/>
              <a:sym typeface="IBM Plex Sans"/>
            </a:endParaRPr>
          </a:p>
          <a:p>
            <a:pPr marL="457200" lvl="0" indent="-317500" algn="l" rtl="0">
              <a:spcBef>
                <a:spcPts val="0"/>
              </a:spcBef>
              <a:spcAft>
                <a:spcPts val="0"/>
              </a:spcAft>
              <a:buClr>
                <a:srgbClr val="434343"/>
              </a:buClr>
              <a:buSzPts val="1400"/>
              <a:buFont typeface="IBM Plex Sans"/>
              <a:buChar char="●"/>
            </a:pPr>
            <a:r>
              <a:rPr lang="en" sz="1400">
                <a:solidFill>
                  <a:srgbClr val="434343"/>
                </a:solidFill>
                <a:latin typeface="IBM Plex Sans"/>
                <a:ea typeface="IBM Plex Sans"/>
                <a:cs typeface="IBM Plex Sans"/>
                <a:sym typeface="IBM Plex Sans"/>
              </a:rPr>
              <a:t>An electronic copy will be shared via email</a:t>
            </a:r>
            <a:endParaRPr sz="1400">
              <a:solidFill>
                <a:srgbClr val="FF0000"/>
              </a:solidFill>
              <a:latin typeface="IBM Plex Sans"/>
              <a:ea typeface="IBM Plex Sans"/>
              <a:cs typeface="IBM Plex Sans"/>
              <a:sym typeface="IBM Plex Sans"/>
            </a:endParaRPr>
          </a:p>
          <a:p>
            <a:pPr marL="0" lvl="0" indent="0" algn="l" rtl="0">
              <a:spcBef>
                <a:spcPts val="1200"/>
              </a:spcBef>
              <a:spcAft>
                <a:spcPts val="1200"/>
              </a:spcAft>
              <a:buClr>
                <a:schemeClr val="dk1"/>
              </a:buClr>
              <a:buSzPts val="1100"/>
              <a:buFont typeface="Arial"/>
              <a:buNone/>
            </a:pPr>
            <a:r>
              <a:rPr lang="en" sz="1400" u="sng">
                <a:solidFill>
                  <a:srgbClr val="434343"/>
                </a:solidFill>
                <a:latin typeface="IBM Plex Sans"/>
                <a:ea typeface="IBM Plex Sans"/>
                <a:cs typeface="IBM Plex Sans"/>
                <a:sym typeface="IBM Plex Sans"/>
              </a:rPr>
              <a:t>Only those students with consent forms on file will be tested. </a:t>
            </a:r>
            <a:endParaRPr sz="1400" u="sng">
              <a:solidFill>
                <a:srgbClr val="434343"/>
              </a:solidFill>
              <a:latin typeface="IBM Plex Sans"/>
              <a:ea typeface="IBM Plex Sans"/>
              <a:cs typeface="IBM Plex Sans"/>
              <a:sym typeface="IBM Plex Sans"/>
            </a:endParaRPr>
          </a:p>
        </p:txBody>
      </p:sp>
      <p:sp>
        <p:nvSpPr>
          <p:cNvPr id="128" name="Google Shape;128;p1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solidFill>
                  <a:schemeClr val="accent1"/>
                </a:solidFill>
                <a:latin typeface="Lato"/>
                <a:ea typeface="Lato"/>
                <a:cs typeface="Lato"/>
                <a:sym typeface="Lato"/>
              </a:rPr>
              <a:t>6</a:t>
            </a:fld>
            <a:endParaRPr>
              <a:solidFill>
                <a:schemeClr val="accent1"/>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791825" y="1241325"/>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to Expect</a:t>
            </a:r>
            <a:endParaRPr/>
          </a:p>
        </p:txBody>
      </p:sp>
      <p:sp>
        <p:nvSpPr>
          <p:cNvPr id="134" name="Google Shape;134;p19"/>
          <p:cNvSpPr txBox="1">
            <a:spLocks noGrp="1"/>
          </p:cNvSpPr>
          <p:nvPr>
            <p:ph type="body" idx="1"/>
          </p:nvPr>
        </p:nvSpPr>
        <p:spPr>
          <a:xfrm>
            <a:off x="791825" y="1727050"/>
            <a:ext cx="7213200" cy="2815200"/>
          </a:xfrm>
          <a:prstGeom prst="rect">
            <a:avLst/>
          </a:prstGeom>
        </p:spPr>
        <p:txBody>
          <a:bodyPr spcFirstLastPara="1" wrap="square" lIns="91425" tIns="91425" rIns="91425" bIns="91425" anchor="t" anchorCtr="0">
            <a:normAutofit fontScale="92500" lnSpcReduction="10000"/>
          </a:bodyPr>
          <a:lstStyle/>
          <a:p>
            <a:pPr marL="457200" lvl="0" indent="-310832" algn="l" rtl="0">
              <a:lnSpc>
                <a:spcPct val="150000"/>
              </a:lnSpc>
              <a:spcBef>
                <a:spcPts val="0"/>
              </a:spcBef>
              <a:spcAft>
                <a:spcPts val="0"/>
              </a:spcAft>
              <a:buClr>
                <a:srgbClr val="000000"/>
              </a:buClr>
              <a:buSzPct val="100000"/>
              <a:buFont typeface="IBM Plex Sans"/>
              <a:buAutoNum type="arabicPeriod"/>
            </a:pPr>
            <a:r>
              <a:rPr lang="en" sz="1400" dirty="0">
                <a:solidFill>
                  <a:srgbClr val="000000"/>
                </a:solidFill>
                <a:latin typeface="IBM Plex Sans"/>
                <a:ea typeface="IBM Plex Sans"/>
                <a:cs typeface="IBM Plex Sans"/>
                <a:sym typeface="IBM Plex Sans"/>
              </a:rPr>
              <a:t>Student is greeted by staff members who will be conducting the rapid antigen tests</a:t>
            </a:r>
            <a:endParaRPr sz="1400" dirty="0">
              <a:solidFill>
                <a:srgbClr val="000000"/>
              </a:solidFill>
              <a:latin typeface="IBM Plex Sans"/>
              <a:ea typeface="IBM Plex Sans"/>
              <a:cs typeface="IBM Plex Sans"/>
              <a:sym typeface="IBM Plex Sans"/>
            </a:endParaRPr>
          </a:p>
          <a:p>
            <a:pPr marL="457200" lvl="0" indent="-310832" algn="l" rtl="0">
              <a:lnSpc>
                <a:spcPct val="150000"/>
              </a:lnSpc>
              <a:spcBef>
                <a:spcPts val="0"/>
              </a:spcBef>
              <a:spcAft>
                <a:spcPts val="0"/>
              </a:spcAft>
              <a:buClr>
                <a:srgbClr val="000000"/>
              </a:buClr>
              <a:buSzPct val="100000"/>
              <a:buFont typeface="IBM Plex Sans"/>
              <a:buAutoNum type="arabicPeriod"/>
            </a:pPr>
            <a:r>
              <a:rPr lang="en" sz="1400" dirty="0">
                <a:solidFill>
                  <a:srgbClr val="000000"/>
                </a:solidFill>
                <a:latin typeface="IBM Plex Sans"/>
                <a:ea typeface="IBM Plex Sans"/>
                <a:cs typeface="IBM Plex Sans"/>
                <a:sym typeface="IBM Plex Sans"/>
              </a:rPr>
              <a:t>Staff will confirm that student has a consent form on file </a:t>
            </a:r>
            <a:endParaRPr sz="1400" dirty="0">
              <a:solidFill>
                <a:srgbClr val="000000"/>
              </a:solidFill>
              <a:latin typeface="IBM Plex Sans"/>
              <a:ea typeface="IBM Plex Sans"/>
              <a:cs typeface="IBM Plex Sans"/>
              <a:sym typeface="IBM Plex Sans"/>
            </a:endParaRPr>
          </a:p>
          <a:p>
            <a:pPr marL="457200" lvl="0" indent="-310832" algn="l" rtl="0">
              <a:lnSpc>
                <a:spcPct val="150000"/>
              </a:lnSpc>
              <a:spcBef>
                <a:spcPts val="0"/>
              </a:spcBef>
              <a:spcAft>
                <a:spcPts val="0"/>
              </a:spcAft>
              <a:buClr>
                <a:srgbClr val="000000"/>
              </a:buClr>
              <a:buSzPct val="100000"/>
              <a:buFont typeface="IBM Plex Sans"/>
              <a:buAutoNum type="arabicPeriod"/>
            </a:pPr>
            <a:r>
              <a:rPr lang="en" sz="1400" dirty="0">
                <a:solidFill>
                  <a:srgbClr val="000000"/>
                </a:solidFill>
                <a:latin typeface="IBM Plex Sans"/>
                <a:ea typeface="IBM Plex Sans"/>
                <a:cs typeface="IBM Plex Sans"/>
                <a:sym typeface="IBM Plex Sans"/>
              </a:rPr>
              <a:t>Student’s nasal swab is collected and the 15-minute waiting period begins</a:t>
            </a:r>
            <a:endParaRPr sz="1400" dirty="0">
              <a:solidFill>
                <a:srgbClr val="000000"/>
              </a:solidFill>
              <a:latin typeface="IBM Plex Sans"/>
              <a:ea typeface="IBM Plex Sans"/>
              <a:cs typeface="IBM Plex Sans"/>
              <a:sym typeface="IBM Plex Sans"/>
            </a:endParaRPr>
          </a:p>
          <a:p>
            <a:pPr marL="457200" lvl="0" indent="-310832" algn="l" rtl="0">
              <a:lnSpc>
                <a:spcPct val="150000"/>
              </a:lnSpc>
              <a:spcBef>
                <a:spcPts val="0"/>
              </a:spcBef>
              <a:spcAft>
                <a:spcPts val="0"/>
              </a:spcAft>
              <a:buClr>
                <a:srgbClr val="000000"/>
              </a:buClr>
              <a:buSzPct val="100000"/>
              <a:buFont typeface="IBM Plex Sans"/>
              <a:buAutoNum type="arabicPeriod"/>
            </a:pPr>
            <a:r>
              <a:rPr lang="en" sz="1400" dirty="0">
                <a:solidFill>
                  <a:srgbClr val="000000"/>
                </a:solidFill>
                <a:latin typeface="IBM Plex Sans"/>
                <a:ea typeface="IBM Plex Sans"/>
                <a:cs typeface="IBM Plex Sans"/>
                <a:sym typeface="IBM Plex Sans"/>
              </a:rPr>
              <a:t>Student is asked to wait for results in a supervised, outdoor covered waiting area with markers that are 6 feet apart.</a:t>
            </a:r>
            <a:endParaRPr sz="1400" dirty="0">
              <a:solidFill>
                <a:srgbClr val="000000"/>
              </a:solidFill>
              <a:latin typeface="IBM Plex Sans"/>
              <a:ea typeface="IBM Plex Sans"/>
              <a:cs typeface="IBM Plex Sans"/>
              <a:sym typeface="IBM Plex Sans"/>
            </a:endParaRPr>
          </a:p>
          <a:p>
            <a:pPr marL="457200" lvl="0" indent="-310832" algn="l" rtl="0">
              <a:lnSpc>
                <a:spcPct val="150000"/>
              </a:lnSpc>
              <a:spcBef>
                <a:spcPts val="0"/>
              </a:spcBef>
              <a:spcAft>
                <a:spcPts val="0"/>
              </a:spcAft>
              <a:buClr>
                <a:srgbClr val="000000"/>
              </a:buClr>
              <a:buSzPct val="100000"/>
              <a:buFont typeface="IBM Plex Sans"/>
              <a:buAutoNum type="arabicPeriod"/>
            </a:pPr>
            <a:r>
              <a:rPr lang="en" sz="1400" dirty="0">
                <a:solidFill>
                  <a:srgbClr val="000000"/>
                </a:solidFill>
                <a:latin typeface="IBM Plex Sans"/>
                <a:ea typeface="IBM Plex Sans"/>
                <a:cs typeface="IBM Plex Sans"/>
                <a:sym typeface="IBM Plex Sans"/>
              </a:rPr>
              <a:t>After 15 minutes, staff will review the results. </a:t>
            </a:r>
            <a:endParaRPr sz="1400" dirty="0">
              <a:solidFill>
                <a:srgbClr val="000000"/>
              </a:solidFill>
              <a:latin typeface="IBM Plex Sans"/>
              <a:ea typeface="IBM Plex Sans"/>
              <a:cs typeface="IBM Plex Sans"/>
              <a:sym typeface="IBM Plex Sans"/>
            </a:endParaRPr>
          </a:p>
          <a:p>
            <a:pPr marL="914400" lvl="1" indent="-310832" algn="l" rtl="0">
              <a:lnSpc>
                <a:spcPct val="150000"/>
              </a:lnSpc>
              <a:spcBef>
                <a:spcPts val="0"/>
              </a:spcBef>
              <a:spcAft>
                <a:spcPts val="0"/>
              </a:spcAft>
              <a:buClr>
                <a:srgbClr val="000000"/>
              </a:buClr>
              <a:buSzPct val="100000"/>
              <a:buFont typeface="IBM Plex Sans"/>
              <a:buAutoNum type="alphaLcPeriod"/>
            </a:pPr>
            <a:r>
              <a:rPr lang="en" sz="1400" dirty="0">
                <a:solidFill>
                  <a:srgbClr val="000000"/>
                </a:solidFill>
                <a:latin typeface="IBM Plex Sans"/>
                <a:ea typeface="IBM Plex Sans"/>
                <a:cs typeface="IBM Plex Sans"/>
                <a:sym typeface="IBM Plex Sans"/>
              </a:rPr>
              <a:t>Following a negative result, the student is welcomed into the school</a:t>
            </a:r>
            <a:endParaRPr sz="1400" dirty="0">
              <a:solidFill>
                <a:srgbClr val="000000"/>
              </a:solidFill>
              <a:latin typeface="IBM Plex Sans"/>
              <a:ea typeface="IBM Plex Sans"/>
              <a:cs typeface="IBM Plex Sans"/>
              <a:sym typeface="IBM Plex Sans"/>
            </a:endParaRPr>
          </a:p>
          <a:p>
            <a:pPr marL="914400" lvl="1" indent="-310832" algn="l" rtl="0">
              <a:lnSpc>
                <a:spcPct val="150000"/>
              </a:lnSpc>
              <a:spcBef>
                <a:spcPts val="0"/>
              </a:spcBef>
              <a:spcAft>
                <a:spcPts val="0"/>
              </a:spcAft>
              <a:buClr>
                <a:srgbClr val="000000"/>
              </a:buClr>
              <a:buSzPct val="100000"/>
              <a:buFont typeface="IBM Plex Sans"/>
              <a:buAutoNum type="alphaLcPeriod"/>
            </a:pPr>
            <a:r>
              <a:rPr lang="en" sz="1400" dirty="0">
                <a:solidFill>
                  <a:srgbClr val="000000"/>
                </a:solidFill>
                <a:latin typeface="IBM Plex Sans"/>
                <a:ea typeface="IBM Plex Sans"/>
                <a:cs typeface="IBM Plex Sans"/>
                <a:sym typeface="IBM Plex Sans"/>
              </a:rPr>
              <a:t>Following a positive result, the student will be directed to the quarantine area for pick up</a:t>
            </a:r>
            <a:endParaRPr sz="1400" dirty="0">
              <a:solidFill>
                <a:srgbClr val="000000"/>
              </a:solidFill>
              <a:latin typeface="IBM Plex Sans"/>
              <a:ea typeface="IBM Plex Sans"/>
              <a:cs typeface="IBM Plex Sans"/>
              <a:sym typeface="IBM Plex Sans"/>
            </a:endParaRPr>
          </a:p>
        </p:txBody>
      </p:sp>
      <p:sp>
        <p:nvSpPr>
          <p:cNvPr id="135" name="Google Shape;135;p1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solidFill>
                  <a:schemeClr val="accent1"/>
                </a:solidFill>
                <a:latin typeface="Lato"/>
                <a:ea typeface="Lato"/>
                <a:cs typeface="Lato"/>
                <a:sym typeface="Lato"/>
              </a:rPr>
              <a:t>7</a:t>
            </a:fld>
            <a:endParaRPr>
              <a:solidFill>
                <a:schemeClr val="accent1"/>
              </a:solidFill>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0"/>
          <p:cNvSpPr txBox="1">
            <a:spLocks noGrp="1"/>
          </p:cNvSpPr>
          <p:nvPr>
            <p:ph type="title"/>
          </p:nvPr>
        </p:nvSpPr>
        <p:spPr>
          <a:xfrm>
            <a:off x="791825" y="1241325"/>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FAQs</a:t>
            </a:r>
            <a:endParaRPr/>
          </a:p>
        </p:txBody>
      </p:sp>
      <p:sp>
        <p:nvSpPr>
          <p:cNvPr id="141" name="Google Shape;141;p20"/>
          <p:cNvSpPr txBox="1">
            <a:spLocks noGrp="1"/>
          </p:cNvSpPr>
          <p:nvPr>
            <p:ph type="body" idx="1"/>
          </p:nvPr>
        </p:nvSpPr>
        <p:spPr>
          <a:xfrm>
            <a:off x="791825" y="1727050"/>
            <a:ext cx="7213200" cy="2815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500" dirty="0">
                <a:solidFill>
                  <a:srgbClr val="000000"/>
                </a:solidFill>
                <a:latin typeface="IBM Plex Sans"/>
                <a:ea typeface="IBM Plex Sans"/>
                <a:cs typeface="IBM Plex Sans"/>
                <a:sym typeface="IBM Plex Sans"/>
              </a:rPr>
              <a:t>What happens when a child tests positive for COVID-19?  </a:t>
            </a:r>
            <a:endParaRPr sz="1100" dirty="0">
              <a:solidFill>
                <a:srgbClr val="000000"/>
              </a:solidFill>
              <a:latin typeface="IBM Plex Sans"/>
              <a:ea typeface="IBM Plex Sans"/>
              <a:cs typeface="IBM Plex Sans"/>
              <a:sym typeface="IBM Plex Sans"/>
            </a:endParaRPr>
          </a:p>
          <a:p>
            <a:pPr marL="0" lvl="0" indent="0" algn="l" rtl="0">
              <a:lnSpc>
                <a:spcPct val="100000"/>
              </a:lnSpc>
              <a:spcBef>
                <a:spcPts val="0"/>
              </a:spcBef>
              <a:spcAft>
                <a:spcPts val="0"/>
              </a:spcAft>
              <a:buNone/>
            </a:pPr>
            <a:endParaRPr sz="1100" dirty="0">
              <a:solidFill>
                <a:srgbClr val="000000"/>
              </a:solidFill>
              <a:latin typeface="IBM Plex Sans"/>
              <a:ea typeface="IBM Plex Sans"/>
              <a:cs typeface="IBM Plex Sans"/>
              <a:sym typeface="IBM Plex Sans"/>
            </a:endParaRPr>
          </a:p>
          <a:p>
            <a:pPr marL="0" lvl="0" indent="0" algn="l" rtl="0">
              <a:spcBef>
                <a:spcPts val="0"/>
              </a:spcBef>
              <a:spcAft>
                <a:spcPts val="0"/>
              </a:spcAft>
              <a:buNone/>
            </a:pPr>
            <a:r>
              <a:rPr lang="en" sz="1100" dirty="0">
                <a:solidFill>
                  <a:srgbClr val="434343"/>
                </a:solidFill>
                <a:latin typeface="IBM Plex Sans"/>
                <a:ea typeface="IBM Plex Sans"/>
                <a:cs typeface="IBM Plex Sans"/>
                <a:sym typeface="IBM Plex Sans"/>
              </a:rPr>
              <a:t>The antigen tests will be conducted </a:t>
            </a:r>
            <a:r>
              <a:rPr lang="en" sz="1100" dirty="0">
                <a:solidFill>
                  <a:srgbClr val="FF0000"/>
                </a:solidFill>
                <a:latin typeface="IBM Plex Sans"/>
                <a:ea typeface="IBM Plex Sans"/>
                <a:cs typeface="IBM Plex Sans"/>
                <a:sym typeface="IBM Plex Sans"/>
              </a:rPr>
              <a:t>by a staff member upon your child’s arrival to their High School. </a:t>
            </a:r>
            <a:r>
              <a:rPr lang="en" sz="1100" dirty="0">
                <a:solidFill>
                  <a:srgbClr val="434343"/>
                </a:solidFill>
                <a:latin typeface="IBM Plex Sans"/>
                <a:ea typeface="IBM Plex Sans"/>
                <a:cs typeface="IBM Plex Sans"/>
                <a:sym typeface="IBM Plex Sans"/>
              </a:rPr>
              <a:t>If the test result is positive, the site will notify the parent/guardian and procedures will be put in place to safely return the student home or quarantine the student from others. The student will also be given a confirmatory PCR test.</a:t>
            </a:r>
            <a:endParaRPr sz="1100" dirty="0">
              <a:solidFill>
                <a:srgbClr val="434343"/>
              </a:solidFill>
              <a:latin typeface="IBM Plex Sans"/>
              <a:ea typeface="IBM Plex Sans"/>
              <a:cs typeface="IBM Plex Sans"/>
              <a:sym typeface="IBM Plex Sans"/>
            </a:endParaRPr>
          </a:p>
          <a:p>
            <a:pPr marL="0" lvl="0" indent="0" algn="l" rtl="0">
              <a:spcBef>
                <a:spcPts val="0"/>
              </a:spcBef>
              <a:spcAft>
                <a:spcPts val="0"/>
              </a:spcAft>
              <a:buNone/>
            </a:pPr>
            <a:endParaRPr sz="1100" dirty="0">
              <a:solidFill>
                <a:srgbClr val="000000"/>
              </a:solidFill>
              <a:latin typeface="IBM Plex Sans"/>
              <a:ea typeface="IBM Plex Sans"/>
              <a:cs typeface="IBM Plex Sans"/>
              <a:sym typeface="IBM Plex Sans"/>
            </a:endParaRPr>
          </a:p>
          <a:p>
            <a:pPr marL="0" lvl="0" indent="0" algn="l" rtl="0">
              <a:lnSpc>
                <a:spcPct val="100000"/>
              </a:lnSpc>
              <a:spcBef>
                <a:spcPts val="0"/>
              </a:spcBef>
              <a:spcAft>
                <a:spcPts val="0"/>
              </a:spcAft>
              <a:buNone/>
            </a:pPr>
            <a:r>
              <a:rPr lang="en" sz="1500" dirty="0">
                <a:solidFill>
                  <a:srgbClr val="000000"/>
                </a:solidFill>
                <a:latin typeface="IBM Plex Sans"/>
                <a:ea typeface="IBM Plex Sans"/>
                <a:cs typeface="IBM Plex Sans"/>
                <a:sym typeface="IBM Plex Sans"/>
              </a:rPr>
              <a:t>What are the benefits of participating?</a:t>
            </a:r>
            <a:endParaRPr sz="1100" dirty="0">
              <a:solidFill>
                <a:srgbClr val="000000"/>
              </a:solidFill>
              <a:latin typeface="IBM Plex Sans"/>
              <a:ea typeface="IBM Plex Sans"/>
              <a:cs typeface="IBM Plex Sans"/>
              <a:sym typeface="IBM Plex Sans"/>
            </a:endParaRPr>
          </a:p>
          <a:p>
            <a:pPr marL="0" lvl="0" indent="0" algn="l" rtl="0">
              <a:spcBef>
                <a:spcPts val="0"/>
              </a:spcBef>
              <a:spcAft>
                <a:spcPts val="0"/>
              </a:spcAft>
              <a:buNone/>
            </a:pPr>
            <a:endParaRPr sz="1100" dirty="0">
              <a:solidFill>
                <a:srgbClr val="434343"/>
              </a:solidFill>
              <a:latin typeface="IBM Plex Sans"/>
              <a:ea typeface="IBM Plex Sans"/>
              <a:cs typeface="IBM Plex Sans"/>
              <a:sym typeface="IBM Plex Sans"/>
            </a:endParaRPr>
          </a:p>
          <a:p>
            <a:pPr marL="0" lvl="0" indent="0" algn="l" rtl="0">
              <a:spcBef>
                <a:spcPts val="0"/>
              </a:spcBef>
              <a:spcAft>
                <a:spcPts val="0"/>
              </a:spcAft>
              <a:buNone/>
            </a:pPr>
            <a:r>
              <a:rPr lang="en" sz="1100" dirty="0">
                <a:solidFill>
                  <a:srgbClr val="434343"/>
                </a:solidFill>
                <a:latin typeface="IBM Plex Sans"/>
                <a:ea typeface="IBM Plex Sans"/>
                <a:cs typeface="IBM Plex Sans"/>
                <a:sym typeface="IBM Plex Sans"/>
              </a:rPr>
              <a:t>Your child’s participation in the rapid antigen testing will help us understand the how and when to test children during an active COVID-19 infection. The results of this study may also inform Los Angeles County’s plans for safely reopening schools for in-person education. Also, test results are quickly established, compared to regular PCR testing (15 minutes vs. 24-48 hours). </a:t>
            </a:r>
            <a:endParaRPr sz="1100" dirty="0">
              <a:solidFill>
                <a:srgbClr val="434343"/>
              </a:solidFill>
              <a:latin typeface="IBM Plex Sans"/>
              <a:ea typeface="IBM Plex Sans"/>
              <a:cs typeface="IBM Plex Sans"/>
              <a:sym typeface="IBM Plex Sans"/>
            </a:endParaRPr>
          </a:p>
        </p:txBody>
      </p:sp>
      <p:sp>
        <p:nvSpPr>
          <p:cNvPr id="142" name="Google Shape;142;p2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solidFill>
                  <a:schemeClr val="accent1"/>
                </a:solidFill>
                <a:latin typeface="Lato"/>
                <a:ea typeface="Lato"/>
                <a:cs typeface="Lato"/>
                <a:sym typeface="Lato"/>
              </a:rPr>
              <a:t>8</a:t>
            </a:fld>
            <a:endParaRPr>
              <a:solidFill>
                <a:schemeClr val="accent1"/>
              </a:solidFill>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1"/>
          <p:cNvSpPr txBox="1">
            <a:spLocks noGrp="1"/>
          </p:cNvSpPr>
          <p:nvPr>
            <p:ph type="title"/>
          </p:nvPr>
        </p:nvSpPr>
        <p:spPr>
          <a:xfrm>
            <a:off x="791825" y="1241325"/>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FAQs</a:t>
            </a:r>
            <a:endParaRPr/>
          </a:p>
        </p:txBody>
      </p:sp>
      <p:sp>
        <p:nvSpPr>
          <p:cNvPr id="148" name="Google Shape;148;p21"/>
          <p:cNvSpPr txBox="1">
            <a:spLocks noGrp="1"/>
          </p:cNvSpPr>
          <p:nvPr>
            <p:ph type="body" idx="1"/>
          </p:nvPr>
        </p:nvSpPr>
        <p:spPr>
          <a:xfrm>
            <a:off x="791825" y="1727050"/>
            <a:ext cx="7213200" cy="2815200"/>
          </a:xfrm>
          <a:prstGeom prst="rect">
            <a:avLst/>
          </a:prstGeom>
        </p:spPr>
        <p:txBody>
          <a:bodyPr spcFirstLastPara="1" wrap="square" lIns="91425" tIns="91425" rIns="91425" bIns="91425" anchor="t" anchorCtr="0">
            <a:normAutofit lnSpcReduction="10000"/>
          </a:bodyPr>
          <a:lstStyle/>
          <a:p>
            <a:pPr marL="0" lvl="0" indent="0" algn="l" rtl="0">
              <a:lnSpc>
                <a:spcPct val="100000"/>
              </a:lnSpc>
              <a:spcBef>
                <a:spcPts val="0"/>
              </a:spcBef>
              <a:spcAft>
                <a:spcPts val="0"/>
              </a:spcAft>
              <a:buNone/>
            </a:pPr>
            <a:r>
              <a:rPr lang="en" sz="1500" dirty="0">
                <a:solidFill>
                  <a:srgbClr val="000000"/>
                </a:solidFill>
                <a:latin typeface="IBM Plex Sans"/>
                <a:ea typeface="IBM Plex Sans"/>
                <a:cs typeface="IBM Plex Sans"/>
                <a:sym typeface="IBM Plex Sans"/>
              </a:rPr>
              <a:t>Why might you NOT want your child to participate?</a:t>
            </a:r>
            <a:endParaRPr sz="1100" dirty="0">
              <a:solidFill>
                <a:srgbClr val="000000"/>
              </a:solidFill>
              <a:latin typeface="IBM Plex Sans"/>
              <a:ea typeface="IBM Plex Sans"/>
              <a:cs typeface="IBM Plex Sans"/>
              <a:sym typeface="IBM Plex Sans"/>
            </a:endParaRPr>
          </a:p>
          <a:p>
            <a:pPr marL="0" lvl="0" indent="0" algn="l" rtl="0">
              <a:lnSpc>
                <a:spcPct val="100000"/>
              </a:lnSpc>
              <a:spcBef>
                <a:spcPts val="0"/>
              </a:spcBef>
              <a:spcAft>
                <a:spcPts val="0"/>
              </a:spcAft>
              <a:buNone/>
            </a:pPr>
            <a:endParaRPr sz="1100" dirty="0">
              <a:solidFill>
                <a:srgbClr val="000000"/>
              </a:solidFill>
              <a:latin typeface="IBM Plex Sans"/>
              <a:ea typeface="IBM Plex Sans"/>
              <a:cs typeface="IBM Plex Sans"/>
              <a:sym typeface="IBM Plex Sans"/>
            </a:endParaRPr>
          </a:p>
          <a:p>
            <a:pPr marL="0" lvl="0" indent="0" algn="l" rtl="0">
              <a:lnSpc>
                <a:spcPct val="100000"/>
              </a:lnSpc>
              <a:spcBef>
                <a:spcPts val="0"/>
              </a:spcBef>
              <a:spcAft>
                <a:spcPts val="0"/>
              </a:spcAft>
              <a:buNone/>
            </a:pPr>
            <a:r>
              <a:rPr lang="en" sz="1100" dirty="0">
                <a:solidFill>
                  <a:srgbClr val="434343"/>
                </a:solidFill>
                <a:latin typeface="IBM Plex Sans"/>
                <a:ea typeface="IBM Plex Sans"/>
                <a:cs typeface="IBM Plex Sans"/>
                <a:sym typeface="IBM Plex Sans"/>
              </a:rPr>
              <a:t>The nasal swab portion of the COVID-19 testing may be uncomfortable.</a:t>
            </a:r>
            <a:endParaRPr sz="1100" dirty="0">
              <a:solidFill>
                <a:srgbClr val="434343"/>
              </a:solidFill>
              <a:latin typeface="IBM Plex Sans"/>
              <a:ea typeface="IBM Plex Sans"/>
              <a:cs typeface="IBM Plex Sans"/>
              <a:sym typeface="IBM Plex Sans"/>
            </a:endParaRPr>
          </a:p>
          <a:p>
            <a:pPr marL="0" lvl="0" indent="0" algn="l" rtl="0">
              <a:lnSpc>
                <a:spcPct val="100000"/>
              </a:lnSpc>
              <a:spcBef>
                <a:spcPts val="0"/>
              </a:spcBef>
              <a:spcAft>
                <a:spcPts val="0"/>
              </a:spcAft>
              <a:buNone/>
            </a:pPr>
            <a:endParaRPr sz="1100" dirty="0">
              <a:solidFill>
                <a:srgbClr val="000000"/>
              </a:solidFill>
              <a:latin typeface="IBM Plex Sans"/>
              <a:ea typeface="IBM Plex Sans"/>
              <a:cs typeface="IBM Plex Sans"/>
              <a:sym typeface="IBM Plex Sans"/>
            </a:endParaRPr>
          </a:p>
          <a:p>
            <a:pPr marL="0" lvl="0" indent="0" algn="l" rtl="0">
              <a:lnSpc>
                <a:spcPct val="100000"/>
              </a:lnSpc>
              <a:spcBef>
                <a:spcPts val="0"/>
              </a:spcBef>
              <a:spcAft>
                <a:spcPts val="0"/>
              </a:spcAft>
              <a:buNone/>
            </a:pPr>
            <a:r>
              <a:rPr lang="en" sz="1500" dirty="0">
                <a:solidFill>
                  <a:srgbClr val="000000"/>
                </a:solidFill>
                <a:latin typeface="IBM Plex Sans"/>
                <a:ea typeface="IBM Plex Sans"/>
                <a:cs typeface="IBM Plex Sans"/>
                <a:sym typeface="IBM Plex Sans"/>
              </a:rPr>
              <a:t>Does your child have to take part in the rapid antigen testing?</a:t>
            </a:r>
            <a:endParaRPr sz="1100" dirty="0">
              <a:solidFill>
                <a:srgbClr val="000000"/>
              </a:solidFill>
              <a:latin typeface="IBM Plex Sans"/>
              <a:ea typeface="IBM Plex Sans"/>
              <a:cs typeface="IBM Plex Sans"/>
              <a:sym typeface="IBM Plex Sans"/>
            </a:endParaRPr>
          </a:p>
          <a:p>
            <a:pPr marL="0" lvl="0" indent="0" algn="l" rtl="0">
              <a:lnSpc>
                <a:spcPct val="100000"/>
              </a:lnSpc>
              <a:spcBef>
                <a:spcPts val="0"/>
              </a:spcBef>
              <a:spcAft>
                <a:spcPts val="0"/>
              </a:spcAft>
              <a:buNone/>
            </a:pPr>
            <a:endParaRPr sz="1100" dirty="0">
              <a:solidFill>
                <a:srgbClr val="000000"/>
              </a:solidFill>
              <a:latin typeface="IBM Plex Sans"/>
              <a:ea typeface="IBM Plex Sans"/>
              <a:cs typeface="IBM Plex Sans"/>
              <a:sym typeface="IBM Plex Sans"/>
            </a:endParaRPr>
          </a:p>
          <a:p>
            <a:pPr marL="0" lvl="0" indent="0" algn="l" rtl="0">
              <a:spcBef>
                <a:spcPts val="0"/>
              </a:spcBef>
              <a:spcAft>
                <a:spcPts val="0"/>
              </a:spcAft>
              <a:buNone/>
            </a:pPr>
            <a:r>
              <a:rPr lang="en" sz="1100" dirty="0">
                <a:solidFill>
                  <a:srgbClr val="434343"/>
                </a:solidFill>
                <a:latin typeface="IBM Plex Sans"/>
                <a:ea typeface="IBM Plex Sans"/>
                <a:cs typeface="IBM Plex Sans"/>
                <a:sym typeface="IBM Plex Sans"/>
              </a:rPr>
              <a:t>Parents may decide whether or not they would like their child to participate in the rapid antigen testing. If you decide to allow your child to participate in the testing, it should be because you really want your child to participate. You will not lose any services, benefits, or rights you would normally have if you choose not to allow your child to participate.</a:t>
            </a:r>
            <a:endParaRPr sz="1100" dirty="0">
              <a:solidFill>
                <a:srgbClr val="434343"/>
              </a:solidFill>
              <a:latin typeface="IBM Plex Sans"/>
              <a:ea typeface="IBM Plex Sans"/>
              <a:cs typeface="IBM Plex Sans"/>
              <a:sym typeface="IBM Plex Sans"/>
            </a:endParaRPr>
          </a:p>
          <a:p>
            <a:pPr marL="0" lvl="0" indent="0" algn="l" rtl="0">
              <a:spcBef>
                <a:spcPts val="0"/>
              </a:spcBef>
              <a:spcAft>
                <a:spcPts val="0"/>
              </a:spcAft>
              <a:buNone/>
            </a:pPr>
            <a:endParaRPr sz="1100" dirty="0">
              <a:solidFill>
                <a:srgbClr val="000000"/>
              </a:solidFill>
              <a:latin typeface="IBM Plex Sans"/>
              <a:ea typeface="IBM Plex Sans"/>
              <a:cs typeface="IBM Plex Sans"/>
              <a:sym typeface="IBM Plex Sans"/>
            </a:endParaRPr>
          </a:p>
          <a:p>
            <a:pPr marL="0" lvl="0" indent="0" algn="l" rtl="0">
              <a:lnSpc>
                <a:spcPct val="100000"/>
              </a:lnSpc>
              <a:spcBef>
                <a:spcPts val="0"/>
              </a:spcBef>
              <a:spcAft>
                <a:spcPts val="0"/>
              </a:spcAft>
              <a:buNone/>
            </a:pPr>
            <a:r>
              <a:rPr lang="en" sz="1500" dirty="0">
                <a:solidFill>
                  <a:srgbClr val="000000"/>
                </a:solidFill>
                <a:latin typeface="IBM Plex Sans"/>
                <a:ea typeface="IBM Plex Sans"/>
                <a:cs typeface="IBM Plex Sans"/>
                <a:sym typeface="IBM Plex Sans"/>
              </a:rPr>
              <a:t>What if you have questions, suggestions or concerns?</a:t>
            </a:r>
            <a:endParaRPr sz="1500" dirty="0">
              <a:solidFill>
                <a:srgbClr val="000000"/>
              </a:solidFill>
              <a:latin typeface="IBM Plex Sans"/>
              <a:ea typeface="IBM Plex Sans"/>
              <a:cs typeface="IBM Plex Sans"/>
              <a:sym typeface="IBM Plex Sans"/>
            </a:endParaRPr>
          </a:p>
          <a:p>
            <a:pPr marL="0" lvl="0" indent="0" algn="l" rtl="0">
              <a:lnSpc>
                <a:spcPct val="100000"/>
              </a:lnSpc>
              <a:spcBef>
                <a:spcPts val="0"/>
              </a:spcBef>
              <a:spcAft>
                <a:spcPts val="0"/>
              </a:spcAft>
              <a:buNone/>
            </a:pPr>
            <a:endParaRPr lang="en-US" sz="1500" dirty="0">
              <a:solidFill>
                <a:srgbClr val="1155CC"/>
              </a:solidFill>
              <a:latin typeface="IBM Plex Sans"/>
              <a:ea typeface="IBM Plex Sans"/>
              <a:cs typeface="IBM Plex Sans"/>
              <a:sym typeface="IBM Plex Sans"/>
            </a:endParaRPr>
          </a:p>
          <a:p>
            <a:pPr marL="0" lvl="0" indent="0" algn="l" rtl="0">
              <a:spcBef>
                <a:spcPts val="0"/>
              </a:spcBef>
              <a:spcAft>
                <a:spcPts val="0"/>
              </a:spcAft>
              <a:buNone/>
            </a:pPr>
            <a:r>
              <a:rPr lang="en-US" sz="1108" dirty="0">
                <a:solidFill>
                  <a:srgbClr val="434343"/>
                </a:solidFill>
                <a:latin typeface="IBM Plex Sans"/>
                <a:ea typeface="IBM Plex Sans"/>
                <a:cs typeface="IBM Plex Sans"/>
                <a:sym typeface="IBM Plex Sans"/>
              </a:rPr>
              <a:t>Please contact XXXXXXXXX for additional questions. </a:t>
            </a:r>
          </a:p>
        </p:txBody>
      </p:sp>
      <p:sp>
        <p:nvSpPr>
          <p:cNvPr id="149" name="Google Shape;149;p2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solidFill>
                  <a:schemeClr val="accent1"/>
                </a:solidFill>
                <a:latin typeface="Lato"/>
                <a:ea typeface="Lato"/>
                <a:cs typeface="Lato"/>
                <a:sym typeface="Lato"/>
              </a:rPr>
              <a:t>9</a:t>
            </a:fld>
            <a:endParaRPr>
              <a:solidFill>
                <a:schemeClr val="accent1"/>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721</Words>
  <Application>Microsoft Macintosh PowerPoint</Application>
  <PresentationFormat>On-screen Show (16:9)</PresentationFormat>
  <Paragraphs>68</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IBM Plex Sans</vt:lpstr>
      <vt:lpstr>Raleway</vt:lpstr>
      <vt:lpstr>Arial</vt:lpstr>
      <vt:lpstr>Lato</vt:lpstr>
      <vt:lpstr>Streamline</vt:lpstr>
      <vt:lpstr>Pathway to Reopening Schools Rapid Antigen Testing  [Date]</vt:lpstr>
      <vt:lpstr>Welcome</vt:lpstr>
      <vt:lpstr>Agenda</vt:lpstr>
      <vt:lpstr>Why Rapid Antigen Testing?</vt:lpstr>
      <vt:lpstr>Rapid Antigen Testing Pilot </vt:lpstr>
      <vt:lpstr>Parental Consent </vt:lpstr>
      <vt:lpstr>What to Expect</vt:lpstr>
      <vt:lpstr>FAQs</vt:lpstr>
      <vt:lpstr>FAQs</vt:lpstr>
      <vt:lpstr>Questions &amp; Feedback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Pathway to Reopening Schools Rapid Antigen Testing  March 2021</dc:title>
  <cp:lastModifiedBy>ryanchanglee@gmail.com</cp:lastModifiedBy>
  <cp:revision>2</cp:revision>
  <dcterms:modified xsi:type="dcterms:W3CDTF">2021-04-21T17:29:24Z</dcterms:modified>
</cp:coreProperties>
</file>